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72" r:id="rId3"/>
    <p:sldId id="271" r:id="rId4"/>
    <p:sldId id="274" r:id="rId5"/>
    <p:sldId id="276" r:id="rId6"/>
    <p:sldId id="278" r:id="rId7"/>
    <p:sldId id="277" r:id="rId8"/>
    <p:sldId id="273" r:id="rId9"/>
    <p:sldId id="279" r:id="rId10"/>
    <p:sldId id="270" r:id="rId11"/>
    <p:sldId id="269" r:id="rId12"/>
    <p:sldId id="267" r:id="rId13"/>
    <p:sldId id="265" r:id="rId14"/>
    <p:sldId id="262" r:id="rId15"/>
    <p:sldId id="280" r:id="rId16"/>
    <p:sldId id="25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3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1F487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1F487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1F487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387201" y="6738937"/>
            <a:ext cx="1905" cy="119380"/>
          </a:xfrm>
          <a:custGeom>
            <a:avLst/>
            <a:gdLst/>
            <a:ahLst/>
            <a:cxnLst/>
            <a:rect l="l" t="t" r="r" b="b"/>
            <a:pathLst>
              <a:path w="1904" h="119379">
                <a:moveTo>
                  <a:pt x="793" y="-6300"/>
                </a:moveTo>
                <a:lnTo>
                  <a:pt x="793" y="125360"/>
                </a:lnTo>
              </a:path>
            </a:pathLst>
          </a:custGeom>
          <a:ln w="141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66750"/>
            <a:ext cx="12191999" cy="95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220325" y="190500"/>
            <a:ext cx="1781175" cy="476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387201" y="6738937"/>
            <a:ext cx="1905" cy="119380"/>
          </a:xfrm>
          <a:custGeom>
            <a:avLst/>
            <a:gdLst/>
            <a:ahLst/>
            <a:cxnLst/>
            <a:rect l="l" t="t" r="r" b="b"/>
            <a:pathLst>
              <a:path w="1904" h="119379">
                <a:moveTo>
                  <a:pt x="793" y="-6300"/>
                </a:moveTo>
                <a:lnTo>
                  <a:pt x="793" y="125360"/>
                </a:lnTo>
              </a:path>
            </a:pathLst>
          </a:custGeom>
          <a:ln w="141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66750"/>
            <a:ext cx="12191999" cy="952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220325" y="190499"/>
            <a:ext cx="1781175" cy="4762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33387" y="195325"/>
            <a:ext cx="2540" cy="2449830"/>
          </a:xfrm>
          <a:custGeom>
            <a:avLst/>
            <a:gdLst/>
            <a:ahLst/>
            <a:cxnLst/>
            <a:rect l="l" t="t" r="r" b="b"/>
            <a:pathLst>
              <a:path w="2540" h="2449830">
                <a:moveTo>
                  <a:pt x="0" y="0"/>
                </a:moveTo>
                <a:lnTo>
                  <a:pt x="2120" y="2449449"/>
                </a:lnTo>
              </a:path>
            </a:pathLst>
          </a:custGeom>
          <a:ln w="25549">
            <a:solidFill>
              <a:srgbClr val="0466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42987" y="2550413"/>
            <a:ext cx="3879850" cy="67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rgbClr val="1F487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800600"/>
            <a:ext cx="12192000" cy="2057400"/>
          </a:xfrm>
          <a:custGeom>
            <a:avLst/>
            <a:gdLst/>
            <a:ahLst/>
            <a:cxnLst/>
            <a:rect l="l" t="t" r="r" b="b"/>
            <a:pathLst>
              <a:path w="12192000" h="2057400">
                <a:moveTo>
                  <a:pt x="12192000" y="0"/>
                </a:moveTo>
                <a:lnTo>
                  <a:pt x="0" y="0"/>
                </a:lnTo>
                <a:lnTo>
                  <a:pt x="0" y="2057400"/>
                </a:lnTo>
                <a:lnTo>
                  <a:pt x="12192000" y="20574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466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67825" y="542925"/>
            <a:ext cx="2124075" cy="657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417050" y="1231873"/>
            <a:ext cx="1359535" cy="3740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1430"/>
              </a:lnSpc>
              <a:spcBef>
                <a:spcPts val="25"/>
              </a:spcBef>
            </a:pPr>
            <a:r>
              <a:rPr sz="1200" b="1" spc="25">
                <a:latin typeface="Arial"/>
                <a:cs typeface="Arial"/>
              </a:rPr>
              <a:t>Data </a:t>
            </a:r>
            <a:r>
              <a:rPr sz="1200" b="1" spc="-45">
                <a:latin typeface="Arial"/>
                <a:cs typeface="Arial"/>
              </a:rPr>
              <a:t>&amp; </a:t>
            </a:r>
            <a:r>
              <a:rPr sz="1200" b="1">
                <a:latin typeface="Arial"/>
                <a:cs typeface="Arial"/>
              </a:rPr>
              <a:t>Knowledge  </a:t>
            </a:r>
            <a:r>
              <a:rPr sz="1200" b="1" spc="-30">
                <a:latin typeface="Arial"/>
                <a:cs typeface="Arial"/>
              </a:rPr>
              <a:t>Engineering</a:t>
            </a:r>
            <a:r>
              <a:rPr sz="1200" b="1" spc="150">
                <a:latin typeface="Arial"/>
                <a:cs typeface="Arial"/>
              </a:rPr>
              <a:t> </a:t>
            </a:r>
            <a:r>
              <a:rPr sz="1200" b="1" spc="-25">
                <a:latin typeface="Arial"/>
                <a:cs typeface="Arial"/>
              </a:rPr>
              <a:t>Group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9625" y="533400"/>
            <a:ext cx="7315200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42987" y="2369502"/>
            <a:ext cx="1243013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e-DE" sz="1200" dirty="0">
                <a:solidFill>
                  <a:srgbClr val="1F487C"/>
                </a:solidFill>
                <a:latin typeface="Times New Roman"/>
                <a:cs typeface="Times New Roman"/>
              </a:rPr>
              <a:t>15</a:t>
            </a:r>
            <a:r>
              <a:rPr sz="1200" dirty="0">
                <a:solidFill>
                  <a:srgbClr val="1F487C"/>
                </a:solidFill>
                <a:latin typeface="Times New Roman"/>
                <a:cs typeface="Times New Roman"/>
              </a:rPr>
              <a:t>. </a:t>
            </a:r>
            <a:r>
              <a:rPr lang="de-DE" sz="1200" spc="-40" dirty="0">
                <a:solidFill>
                  <a:srgbClr val="1F487C"/>
                </a:solidFill>
                <a:latin typeface="Times New Roman"/>
                <a:cs typeface="Times New Roman"/>
              </a:rPr>
              <a:t>JUNE</a:t>
            </a:r>
            <a:r>
              <a:rPr sz="1200" spc="110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1F487C"/>
                </a:solidFill>
                <a:latin typeface="Times New Roman"/>
                <a:cs typeface="Times New Roman"/>
              </a:rPr>
              <a:t>2021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42987" y="2579167"/>
            <a:ext cx="4052378" cy="659796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20" dirty="0"/>
              <a:t>TREASURETROVE</a:t>
            </a:r>
            <a:r>
              <a:rPr spc="-20" dirty="0"/>
              <a:t>: </a:t>
            </a:r>
            <a:r>
              <a:rPr spc="-5" dirty="0"/>
              <a:t>Money</a:t>
            </a:r>
            <a:r>
              <a:rPr spc="-335" dirty="0"/>
              <a:t> </a:t>
            </a:r>
            <a:r>
              <a:rPr dirty="0"/>
              <a:t>Control</a:t>
            </a: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Milestone </a:t>
            </a:r>
            <a:r>
              <a:rPr lang="de-DE" dirty="0"/>
              <a:t>3</a:t>
            </a:r>
            <a:r>
              <a:rPr dirty="0"/>
              <a:t> </a:t>
            </a:r>
            <a:r>
              <a:rPr lang="en-DE" dirty="0"/>
              <a:t>–</a:t>
            </a:r>
            <a:r>
              <a:rPr dirty="0"/>
              <a:t> </a:t>
            </a:r>
            <a:r>
              <a:rPr lang="de-DE" spc="-40" dirty="0"/>
              <a:t>Advanced Prototype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381000" y="5048059"/>
            <a:ext cx="6547264" cy="10774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59435">
              <a:lnSpc>
                <a:spcPct val="112599"/>
              </a:lnSpc>
              <a:spcBef>
                <a:spcPts val="100"/>
              </a:spcBef>
            </a:pPr>
            <a:r>
              <a:rPr sz="15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LAKSHMI </a:t>
            </a:r>
            <a:r>
              <a:rPr sz="15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HARIKA </a:t>
            </a:r>
            <a:r>
              <a:rPr sz="1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NAKKA </a:t>
            </a:r>
            <a:r>
              <a:rPr lang="de-DE" sz="1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lang="de-DE" sz="12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lang="de-DE" sz="1200" b="1" spc="-65" dirty="0" err="1">
                <a:solidFill>
                  <a:srgbClr val="FFFFFF"/>
                </a:solidFill>
                <a:latin typeface="Times New Roman"/>
                <a:cs typeface="Times New Roman"/>
              </a:rPr>
              <a:t>Scrum</a:t>
            </a:r>
            <a:r>
              <a:rPr lang="de-DE" sz="12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Master/Developer)</a:t>
            </a:r>
          </a:p>
          <a:p>
            <a:pPr marL="12700" marR="559435">
              <a:lnSpc>
                <a:spcPct val="112599"/>
              </a:lnSpc>
              <a:spcBef>
                <a:spcPts val="100"/>
              </a:spcBef>
            </a:pPr>
            <a:r>
              <a:rPr sz="15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MIMRAZ </a:t>
            </a:r>
            <a:r>
              <a:rPr sz="15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HASSAN </a:t>
            </a:r>
            <a:r>
              <a:rPr lang="de-DE" sz="15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de-DE" sz="12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(GIT Reports)</a:t>
            </a:r>
          </a:p>
          <a:p>
            <a:pPr marL="12700" marR="559435">
              <a:lnSpc>
                <a:spcPct val="112599"/>
              </a:lnSpc>
              <a:spcBef>
                <a:spcPts val="100"/>
              </a:spcBef>
            </a:pPr>
            <a:r>
              <a:rPr sz="15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MUHAMMAD </a:t>
            </a:r>
            <a:r>
              <a:rPr sz="15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FAIZAN</a:t>
            </a:r>
            <a:r>
              <a:rPr sz="15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ASLAM</a:t>
            </a:r>
            <a:r>
              <a:rPr lang="de-DE" sz="15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de-DE" sz="12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(System Design /Blog </a:t>
            </a:r>
            <a:r>
              <a:rPr lang="de-DE" sz="1200" b="1" spc="-20" dirty="0" err="1">
                <a:solidFill>
                  <a:srgbClr val="FFFFFF"/>
                </a:solidFill>
                <a:latin typeface="Times New Roman"/>
                <a:cs typeface="Times New Roman"/>
              </a:rPr>
              <a:t>Maintanence</a:t>
            </a:r>
            <a:r>
              <a:rPr lang="de-DE" sz="12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5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VENKATA </a:t>
            </a:r>
            <a:r>
              <a:rPr sz="15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SUBBA RAJU</a:t>
            </a:r>
            <a:r>
              <a:rPr sz="1500" b="1" spc="-2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de-DE" sz="1500" b="1" spc="-2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KANUMURI</a:t>
            </a:r>
            <a:r>
              <a:rPr lang="de-DE" sz="15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de-DE" sz="12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(Developer &amp; Implementation&amp; Funktional Testing)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877300" y="314325"/>
            <a:ext cx="3019425" cy="1838325"/>
          </a:xfrm>
          <a:custGeom>
            <a:avLst/>
            <a:gdLst/>
            <a:ahLst/>
            <a:cxnLst/>
            <a:rect l="l" t="t" r="r" b="b"/>
            <a:pathLst>
              <a:path w="3019425" h="1838325">
                <a:moveTo>
                  <a:pt x="3019425" y="0"/>
                </a:moveTo>
                <a:lnTo>
                  <a:pt x="0" y="0"/>
                </a:lnTo>
                <a:lnTo>
                  <a:pt x="0" y="1838325"/>
                </a:lnTo>
                <a:lnTo>
                  <a:pt x="3019425" y="1838325"/>
                </a:lnTo>
                <a:lnTo>
                  <a:pt x="30194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FD52FA-7DB8-CD4F-B021-C10AC814A76B}"/>
              </a:ext>
            </a:extLst>
          </p:cNvPr>
          <p:cNvSpPr txBox="1"/>
          <p:nvPr/>
        </p:nvSpPr>
        <p:spPr>
          <a:xfrm>
            <a:off x="7315200" y="5213062"/>
            <a:ext cx="48768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DE" sz="1400" dirty="0">
                <a:solidFill>
                  <a:schemeClr val="bg1"/>
                </a:solidFill>
                <a:latin typeface="Times New Roman"/>
                <a:cs typeface="Times New Roman"/>
              </a:rPr>
              <a:t>PRESENTED BY: </a:t>
            </a:r>
            <a:r>
              <a:rPr lang="en-GB" sz="1400" dirty="0">
                <a:solidFill>
                  <a:schemeClr val="bg1"/>
                </a:solidFill>
                <a:latin typeface="Times New Roman"/>
                <a:cs typeface="Times New Roman"/>
              </a:rPr>
              <a:t>       Venkata Subba Raju </a:t>
            </a:r>
            <a:r>
              <a:rPr lang="en-GB" sz="1400" dirty="0" err="1">
                <a:solidFill>
                  <a:schemeClr val="bg1"/>
                </a:solidFill>
                <a:latin typeface="Times New Roman"/>
                <a:cs typeface="Times New Roman"/>
              </a:rPr>
              <a:t>Kanumuri</a:t>
            </a:r>
            <a:endParaRPr lang="en-GB" sz="1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en-GB" sz="1400" dirty="0">
                <a:solidFill>
                  <a:schemeClr val="bg1"/>
                </a:solidFill>
                <a:latin typeface="Times New Roman"/>
                <a:cs typeface="Times New Roman"/>
              </a:rPr>
              <a:t>	                  Lakshmi Harika </a:t>
            </a:r>
            <a:r>
              <a:rPr lang="en-GB" sz="1400" dirty="0" err="1">
                <a:solidFill>
                  <a:schemeClr val="bg1"/>
                </a:solidFill>
                <a:latin typeface="Times New Roman"/>
                <a:cs typeface="Times New Roman"/>
              </a:rPr>
              <a:t>Nakka</a:t>
            </a:r>
            <a:r>
              <a:rPr lang="en-GB" sz="1400" dirty="0">
                <a:solidFill>
                  <a:schemeClr val="bg1"/>
                </a:solidFill>
                <a:latin typeface="Times New Roman"/>
                <a:cs typeface="Times New Roman"/>
              </a:rPr>
              <a:t> </a:t>
            </a:r>
            <a:endParaRPr lang="en-GB" sz="1400" spc="-2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371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30038" y="153553"/>
            <a:ext cx="12192000" cy="2475865"/>
            <a:chOff x="0" y="182308"/>
            <a:chExt cx="12192000" cy="2475865"/>
          </a:xfrm>
        </p:grpSpPr>
        <p:sp>
          <p:nvSpPr>
            <p:cNvPr id="3" name="object 3"/>
            <p:cNvSpPr/>
            <p:nvPr/>
          </p:nvSpPr>
          <p:spPr>
            <a:xfrm>
              <a:off x="3738625" y="105257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1" y="1295400"/>
                  </a:moveTo>
                  <a:lnTo>
                    <a:pt x="258699" y="1295400"/>
                  </a:lnTo>
                  <a:lnTo>
                    <a:pt x="452754" y="1457325"/>
                  </a:lnTo>
                  <a:lnTo>
                    <a:pt x="646811" y="1295400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0" y="1079373"/>
                  </a:lnTo>
                  <a:lnTo>
                    <a:pt x="5701" y="1128888"/>
                  </a:lnTo>
                  <a:lnTo>
                    <a:pt x="21941" y="1174351"/>
                  </a:lnTo>
                  <a:lnTo>
                    <a:pt x="47426" y="1214463"/>
                  </a:lnTo>
                  <a:lnTo>
                    <a:pt x="80859" y="1247923"/>
                  </a:lnTo>
                  <a:lnTo>
                    <a:pt x="120946" y="1273433"/>
                  </a:lnTo>
                  <a:lnTo>
                    <a:pt x="166391" y="1289691"/>
                  </a:lnTo>
                  <a:lnTo>
                    <a:pt x="215900" y="1295400"/>
                  </a:lnTo>
                  <a:lnTo>
                    <a:pt x="1336548" y="1295400"/>
                  </a:lnTo>
                  <a:lnTo>
                    <a:pt x="1386063" y="1289691"/>
                  </a:lnTo>
                  <a:lnTo>
                    <a:pt x="1431526" y="1273433"/>
                  </a:lnTo>
                  <a:lnTo>
                    <a:pt x="1471638" y="1247923"/>
                  </a:lnTo>
                  <a:lnTo>
                    <a:pt x="1505098" y="1214463"/>
                  </a:lnTo>
                  <a:lnTo>
                    <a:pt x="1530608" y="1174351"/>
                  </a:lnTo>
                  <a:lnTo>
                    <a:pt x="1546866" y="1128888"/>
                  </a:lnTo>
                  <a:lnTo>
                    <a:pt x="1552575" y="1079373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738625" y="105257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1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373"/>
                  </a:lnTo>
                  <a:lnTo>
                    <a:pt x="1546866" y="1128888"/>
                  </a:lnTo>
                  <a:lnTo>
                    <a:pt x="1530608" y="1174351"/>
                  </a:lnTo>
                  <a:lnTo>
                    <a:pt x="1505098" y="1214463"/>
                  </a:lnTo>
                  <a:lnTo>
                    <a:pt x="1471638" y="1247923"/>
                  </a:lnTo>
                  <a:lnTo>
                    <a:pt x="1431526" y="1273433"/>
                  </a:lnTo>
                  <a:lnTo>
                    <a:pt x="1386063" y="1289691"/>
                  </a:lnTo>
                  <a:lnTo>
                    <a:pt x="1336548" y="1295400"/>
                  </a:lnTo>
                  <a:lnTo>
                    <a:pt x="646811" y="1295400"/>
                  </a:lnTo>
                  <a:lnTo>
                    <a:pt x="452754" y="1457325"/>
                  </a:lnTo>
                  <a:lnTo>
                    <a:pt x="258699" y="1295400"/>
                  </a:lnTo>
                  <a:lnTo>
                    <a:pt x="215900" y="1295400"/>
                  </a:lnTo>
                  <a:lnTo>
                    <a:pt x="166391" y="1289691"/>
                  </a:lnTo>
                  <a:lnTo>
                    <a:pt x="120946" y="1273433"/>
                  </a:lnTo>
                  <a:lnTo>
                    <a:pt x="80859" y="1247923"/>
                  </a:lnTo>
                  <a:lnTo>
                    <a:pt x="47426" y="1214463"/>
                  </a:lnTo>
                  <a:lnTo>
                    <a:pt x="21941" y="1174351"/>
                  </a:lnTo>
                  <a:lnTo>
                    <a:pt x="5701" y="1128888"/>
                  </a:lnTo>
                  <a:lnTo>
                    <a:pt x="0" y="1079373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3346" y="244676"/>
            <a:ext cx="423100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105" dirty="0">
                <a:latin typeface="Trebuchet MS"/>
                <a:cs typeface="Trebuchet MS"/>
              </a:rPr>
              <a:t>Requirement </a:t>
            </a:r>
            <a:r>
              <a:rPr sz="2250" spc="-50" dirty="0">
                <a:latin typeface="Trebuchet MS"/>
                <a:cs typeface="Trebuchet MS"/>
              </a:rPr>
              <a:t>Analysis </a:t>
            </a:r>
            <a:r>
              <a:rPr sz="2250" spc="320" dirty="0">
                <a:latin typeface="Trebuchet MS"/>
                <a:cs typeface="Trebuchet MS"/>
              </a:rPr>
              <a:t>-</a:t>
            </a:r>
            <a:r>
              <a:rPr sz="2250" spc="-530" dirty="0">
                <a:latin typeface="Trebuchet MS"/>
                <a:cs typeface="Trebuchet MS"/>
              </a:rPr>
              <a:t> </a:t>
            </a:r>
            <a:r>
              <a:rPr sz="2250" spc="-95" dirty="0">
                <a:latin typeface="Trebuchet MS"/>
                <a:cs typeface="Trebuchet MS"/>
              </a:rPr>
              <a:t>User </a:t>
            </a:r>
            <a:r>
              <a:rPr sz="2250" spc="-65" dirty="0">
                <a:latin typeface="Trebuchet MS"/>
                <a:cs typeface="Trebuchet MS"/>
              </a:rPr>
              <a:t>Stories</a:t>
            </a:r>
            <a:endParaRPr sz="225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60226" y="1100973"/>
            <a:ext cx="1254125" cy="11208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marR="5080" algn="ctr">
              <a:lnSpc>
                <a:spcPct val="100099"/>
              </a:lnSpc>
              <a:spcBef>
                <a:spcPts val="100"/>
              </a:spcBef>
            </a:pPr>
            <a:r>
              <a:rPr lang="de-DE" sz="1200" spc="-10" dirty="0">
                <a:ea typeface="+mn-lt"/>
                <a:cs typeface="+mn-lt"/>
              </a:rPr>
              <a:t>As a </a:t>
            </a:r>
            <a:r>
              <a:rPr lang="de-DE" sz="1200" spc="-10" dirty="0" err="1">
                <a:ea typeface="+mn-lt"/>
                <a:cs typeface="+mn-lt"/>
              </a:rPr>
              <a:t>user</a:t>
            </a:r>
            <a:r>
              <a:rPr lang="de-DE" sz="1200" spc="-10" dirty="0">
                <a:ea typeface="+mn-lt"/>
                <a:cs typeface="+mn-lt"/>
              </a:rPr>
              <a:t>, I </a:t>
            </a:r>
            <a:r>
              <a:rPr lang="de-DE" sz="1200" spc="-10" dirty="0" err="1">
                <a:ea typeface="+mn-lt"/>
                <a:cs typeface="+mn-lt"/>
              </a:rPr>
              <a:t>want</a:t>
            </a:r>
            <a:r>
              <a:rPr lang="de-DE" sz="1200" spc="-10" dirty="0">
                <a:ea typeface="+mn-lt"/>
                <a:cs typeface="+mn-lt"/>
              </a:rPr>
              <a:t> the </a:t>
            </a:r>
            <a:r>
              <a:rPr lang="de-DE" sz="1200" spc="-10" dirty="0" err="1">
                <a:ea typeface="+mn-lt"/>
                <a:cs typeface="+mn-lt"/>
              </a:rPr>
              <a:t>help</a:t>
            </a:r>
            <a:r>
              <a:rPr lang="de-DE" sz="1200" spc="-10" dirty="0">
                <a:ea typeface="+mn-lt"/>
                <a:cs typeface="+mn-lt"/>
              </a:rPr>
              <a:t> </a:t>
            </a:r>
            <a:r>
              <a:rPr lang="de-DE" sz="1200" spc="-10" dirty="0" err="1">
                <a:ea typeface="+mn-lt"/>
                <a:cs typeface="+mn-lt"/>
              </a:rPr>
              <a:t>page</a:t>
            </a:r>
            <a:r>
              <a:rPr lang="de-DE" sz="1200" spc="-10" dirty="0">
                <a:ea typeface="+mn-lt"/>
                <a:cs typeface="+mn-lt"/>
              </a:rPr>
              <a:t> </a:t>
            </a:r>
            <a:r>
              <a:rPr lang="de-DE" sz="1200" spc="-10" dirty="0" err="1">
                <a:ea typeface="+mn-lt"/>
                <a:cs typeface="+mn-lt"/>
              </a:rPr>
              <a:t>to</a:t>
            </a:r>
            <a:r>
              <a:rPr lang="de-DE" sz="1200" spc="-10" dirty="0">
                <a:ea typeface="+mn-lt"/>
                <a:cs typeface="+mn-lt"/>
              </a:rPr>
              <a:t> </a:t>
            </a:r>
            <a:r>
              <a:rPr lang="de-DE" sz="1200" spc="-10" dirty="0" err="1">
                <a:ea typeface="+mn-lt"/>
                <a:cs typeface="+mn-lt"/>
              </a:rPr>
              <a:t>quickly</a:t>
            </a:r>
            <a:r>
              <a:rPr lang="de-DE" sz="1200" spc="-10" dirty="0">
                <a:ea typeface="+mn-lt"/>
                <a:cs typeface="+mn-lt"/>
              </a:rPr>
              <a:t> </a:t>
            </a:r>
            <a:r>
              <a:rPr lang="de-DE" sz="1200" spc="-10" dirty="0" err="1">
                <a:ea typeface="+mn-lt"/>
                <a:cs typeface="+mn-lt"/>
              </a:rPr>
              <a:t>understand</a:t>
            </a:r>
            <a:r>
              <a:rPr lang="de-DE" sz="1200" spc="-10" dirty="0">
                <a:ea typeface="+mn-lt"/>
                <a:cs typeface="+mn-lt"/>
              </a:rPr>
              <a:t> </a:t>
            </a:r>
            <a:r>
              <a:rPr lang="de-DE" sz="1200" spc="-10" dirty="0" err="1">
                <a:ea typeface="+mn-lt"/>
                <a:cs typeface="+mn-lt"/>
              </a:rPr>
              <a:t>how</a:t>
            </a:r>
            <a:r>
              <a:rPr lang="de-DE" sz="1200" spc="-10" dirty="0">
                <a:ea typeface="+mn-lt"/>
                <a:cs typeface="+mn-lt"/>
              </a:rPr>
              <a:t> the application </a:t>
            </a:r>
            <a:r>
              <a:rPr lang="de-DE" sz="1200" spc="-10" dirty="0" err="1">
                <a:ea typeface="+mn-lt"/>
                <a:cs typeface="+mn-lt"/>
              </a:rPr>
              <a:t>works</a:t>
            </a:r>
            <a:r>
              <a:rPr lang="de-DE" sz="1200" spc="-10" dirty="0">
                <a:ea typeface="+mn-lt"/>
                <a:cs typeface="+mn-lt"/>
              </a:rPr>
              <a:t> and </a:t>
            </a:r>
            <a:r>
              <a:rPr lang="de-DE" sz="1200" spc="-10" dirty="0" err="1">
                <a:ea typeface="+mn-lt"/>
                <a:cs typeface="+mn-lt"/>
              </a:rPr>
              <a:t>know</a:t>
            </a:r>
            <a:r>
              <a:rPr lang="de-DE" sz="1200" spc="-10" dirty="0">
                <a:ea typeface="+mn-lt"/>
                <a:cs typeface="+mn-lt"/>
              </a:rPr>
              <a:t> </a:t>
            </a:r>
            <a:r>
              <a:rPr lang="de-DE" sz="1200" spc="-10" dirty="0" err="1">
                <a:ea typeface="+mn-lt"/>
                <a:cs typeface="+mn-lt"/>
              </a:rPr>
              <a:t>its</a:t>
            </a:r>
            <a:r>
              <a:rPr lang="de-DE" sz="1200" spc="-10" dirty="0">
                <a:ea typeface="+mn-lt"/>
                <a:cs typeface="+mn-lt"/>
              </a:rPr>
              <a:t> </a:t>
            </a:r>
            <a:r>
              <a:rPr lang="de-DE" sz="1200" spc="-10" dirty="0" err="1">
                <a:ea typeface="+mn-lt"/>
                <a:cs typeface="+mn-lt"/>
              </a:rPr>
              <a:t>full</a:t>
            </a:r>
            <a:r>
              <a:rPr lang="de-DE" sz="1200" spc="-10" dirty="0">
                <a:ea typeface="+mn-lt"/>
                <a:cs typeface="+mn-lt"/>
              </a:rPr>
              <a:t> </a:t>
            </a:r>
            <a:r>
              <a:rPr lang="de-DE" sz="1200" spc="-10" dirty="0" err="1">
                <a:ea typeface="+mn-lt"/>
                <a:cs typeface="+mn-lt"/>
              </a:rPr>
              <a:t>functionalities</a:t>
            </a:r>
            <a:r>
              <a:rPr lang="de-DE" sz="1200" spc="-10" dirty="0">
                <a:ea typeface="+mn-lt"/>
                <a:cs typeface="+mn-lt"/>
              </a:rPr>
              <a:t>. </a:t>
            </a:r>
            <a:endParaRPr lang="en-US" dirty="0"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658438" y="1011120"/>
            <a:ext cx="1577975" cy="1482725"/>
            <a:chOff x="8888476" y="1039875"/>
            <a:chExt cx="1577975" cy="1482725"/>
          </a:xfrm>
        </p:grpSpPr>
        <p:sp>
          <p:nvSpPr>
            <p:cNvPr id="8" name="object 8"/>
            <p:cNvSpPr/>
            <p:nvPr/>
          </p:nvSpPr>
          <p:spPr>
            <a:xfrm>
              <a:off x="8901176" y="1052575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0" y="1295400"/>
                  </a:moveTo>
                  <a:lnTo>
                    <a:pt x="258699" y="1295400"/>
                  </a:lnTo>
                  <a:lnTo>
                    <a:pt x="452754" y="1457325"/>
                  </a:lnTo>
                  <a:lnTo>
                    <a:pt x="646810" y="1295400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0" y="1079373"/>
                  </a:lnTo>
                  <a:lnTo>
                    <a:pt x="5701" y="1128888"/>
                  </a:lnTo>
                  <a:lnTo>
                    <a:pt x="21941" y="1174351"/>
                  </a:lnTo>
                  <a:lnTo>
                    <a:pt x="47426" y="1214463"/>
                  </a:lnTo>
                  <a:lnTo>
                    <a:pt x="80859" y="1247923"/>
                  </a:lnTo>
                  <a:lnTo>
                    <a:pt x="120946" y="1273433"/>
                  </a:lnTo>
                  <a:lnTo>
                    <a:pt x="166391" y="1289691"/>
                  </a:lnTo>
                  <a:lnTo>
                    <a:pt x="215900" y="1295400"/>
                  </a:lnTo>
                  <a:lnTo>
                    <a:pt x="1336548" y="1295400"/>
                  </a:lnTo>
                  <a:lnTo>
                    <a:pt x="1386063" y="1289691"/>
                  </a:lnTo>
                  <a:lnTo>
                    <a:pt x="1431526" y="1273433"/>
                  </a:lnTo>
                  <a:lnTo>
                    <a:pt x="1471638" y="1247923"/>
                  </a:lnTo>
                  <a:lnTo>
                    <a:pt x="1505098" y="1214463"/>
                  </a:lnTo>
                  <a:lnTo>
                    <a:pt x="1530608" y="1174351"/>
                  </a:lnTo>
                  <a:lnTo>
                    <a:pt x="1546866" y="1128888"/>
                  </a:lnTo>
                  <a:lnTo>
                    <a:pt x="1552575" y="1079373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901176" y="1052575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0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373"/>
                  </a:lnTo>
                  <a:lnTo>
                    <a:pt x="1546866" y="1128888"/>
                  </a:lnTo>
                  <a:lnTo>
                    <a:pt x="1530608" y="1174351"/>
                  </a:lnTo>
                  <a:lnTo>
                    <a:pt x="1505098" y="1214463"/>
                  </a:lnTo>
                  <a:lnTo>
                    <a:pt x="1471638" y="1247923"/>
                  </a:lnTo>
                  <a:lnTo>
                    <a:pt x="1431526" y="1273433"/>
                  </a:lnTo>
                  <a:lnTo>
                    <a:pt x="1386063" y="1289691"/>
                  </a:lnTo>
                  <a:lnTo>
                    <a:pt x="1336548" y="1295400"/>
                  </a:lnTo>
                  <a:lnTo>
                    <a:pt x="646810" y="1295400"/>
                  </a:lnTo>
                  <a:lnTo>
                    <a:pt x="452754" y="1457325"/>
                  </a:lnTo>
                  <a:lnTo>
                    <a:pt x="258699" y="1295400"/>
                  </a:lnTo>
                  <a:lnTo>
                    <a:pt x="215900" y="1295400"/>
                  </a:lnTo>
                  <a:lnTo>
                    <a:pt x="166391" y="1289691"/>
                  </a:lnTo>
                  <a:lnTo>
                    <a:pt x="120946" y="1273433"/>
                  </a:lnTo>
                  <a:lnTo>
                    <a:pt x="80859" y="1247923"/>
                  </a:lnTo>
                  <a:lnTo>
                    <a:pt x="47426" y="1214463"/>
                  </a:lnTo>
                  <a:lnTo>
                    <a:pt x="21941" y="1174351"/>
                  </a:lnTo>
                  <a:lnTo>
                    <a:pt x="5701" y="1128888"/>
                  </a:lnTo>
                  <a:lnTo>
                    <a:pt x="0" y="1079373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831206" y="1090120"/>
            <a:ext cx="1149350" cy="1120178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 indent="13335" algn="ctr">
              <a:lnSpc>
                <a:spcPct val="100400"/>
              </a:lnSpc>
              <a:spcBef>
                <a:spcPts val="95"/>
              </a:spcBef>
            </a:pPr>
            <a:r>
              <a:rPr lang="en-US" sz="1200" spc="5" dirty="0">
                <a:ea typeface="+mn-lt"/>
                <a:cs typeface="+mn-lt"/>
              </a:rPr>
              <a:t>As a student, I should be able to get information about my average expenses on per </a:t>
            </a:r>
            <a:r>
              <a:rPr lang="en-US" sz="1200" spc="5">
                <a:ea typeface="+mn-lt"/>
                <a:cs typeface="+mn-lt"/>
              </a:rPr>
              <a:t>week or month.</a:t>
            </a:r>
            <a:endParaRPr lang="en-US" sz="1200" spc="5"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943938" y="1001595"/>
            <a:ext cx="1577975" cy="1482725"/>
            <a:chOff x="7173976" y="1030350"/>
            <a:chExt cx="1577975" cy="1482725"/>
          </a:xfrm>
        </p:grpSpPr>
        <p:sp>
          <p:nvSpPr>
            <p:cNvPr id="12" name="object 12"/>
            <p:cNvSpPr/>
            <p:nvPr/>
          </p:nvSpPr>
          <p:spPr>
            <a:xfrm>
              <a:off x="7186676" y="1043050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0" y="1295400"/>
                  </a:moveTo>
                  <a:lnTo>
                    <a:pt x="258699" y="1295400"/>
                  </a:lnTo>
                  <a:lnTo>
                    <a:pt x="452754" y="1457325"/>
                  </a:lnTo>
                  <a:lnTo>
                    <a:pt x="646810" y="1295400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0" y="1079373"/>
                  </a:lnTo>
                  <a:lnTo>
                    <a:pt x="5701" y="1128888"/>
                  </a:lnTo>
                  <a:lnTo>
                    <a:pt x="21941" y="1174351"/>
                  </a:lnTo>
                  <a:lnTo>
                    <a:pt x="47426" y="1214463"/>
                  </a:lnTo>
                  <a:lnTo>
                    <a:pt x="80859" y="1247923"/>
                  </a:lnTo>
                  <a:lnTo>
                    <a:pt x="120946" y="1273433"/>
                  </a:lnTo>
                  <a:lnTo>
                    <a:pt x="166391" y="1289691"/>
                  </a:lnTo>
                  <a:lnTo>
                    <a:pt x="215900" y="1295400"/>
                  </a:lnTo>
                  <a:lnTo>
                    <a:pt x="1336548" y="1295400"/>
                  </a:lnTo>
                  <a:lnTo>
                    <a:pt x="1386063" y="1289691"/>
                  </a:lnTo>
                  <a:lnTo>
                    <a:pt x="1431526" y="1273433"/>
                  </a:lnTo>
                  <a:lnTo>
                    <a:pt x="1471638" y="1247923"/>
                  </a:lnTo>
                  <a:lnTo>
                    <a:pt x="1505098" y="1214463"/>
                  </a:lnTo>
                  <a:lnTo>
                    <a:pt x="1530608" y="1174351"/>
                  </a:lnTo>
                  <a:lnTo>
                    <a:pt x="1546866" y="1128888"/>
                  </a:lnTo>
                  <a:lnTo>
                    <a:pt x="1552575" y="1079373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86676" y="1043050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0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373"/>
                  </a:lnTo>
                  <a:lnTo>
                    <a:pt x="1546866" y="1128888"/>
                  </a:lnTo>
                  <a:lnTo>
                    <a:pt x="1530608" y="1174351"/>
                  </a:lnTo>
                  <a:lnTo>
                    <a:pt x="1505098" y="1214463"/>
                  </a:lnTo>
                  <a:lnTo>
                    <a:pt x="1471638" y="1247923"/>
                  </a:lnTo>
                  <a:lnTo>
                    <a:pt x="1431526" y="1273433"/>
                  </a:lnTo>
                  <a:lnTo>
                    <a:pt x="1386063" y="1289691"/>
                  </a:lnTo>
                  <a:lnTo>
                    <a:pt x="1336548" y="1295400"/>
                  </a:lnTo>
                  <a:lnTo>
                    <a:pt x="646810" y="1295400"/>
                  </a:lnTo>
                  <a:lnTo>
                    <a:pt x="452754" y="1457325"/>
                  </a:lnTo>
                  <a:lnTo>
                    <a:pt x="258699" y="1295400"/>
                  </a:lnTo>
                  <a:lnTo>
                    <a:pt x="215900" y="1295400"/>
                  </a:lnTo>
                  <a:lnTo>
                    <a:pt x="166391" y="1289691"/>
                  </a:lnTo>
                  <a:lnTo>
                    <a:pt x="120946" y="1273433"/>
                  </a:lnTo>
                  <a:lnTo>
                    <a:pt x="80859" y="1247923"/>
                  </a:lnTo>
                  <a:lnTo>
                    <a:pt x="47426" y="1214463"/>
                  </a:lnTo>
                  <a:lnTo>
                    <a:pt x="21941" y="1174351"/>
                  </a:lnTo>
                  <a:lnTo>
                    <a:pt x="5701" y="1128888"/>
                  </a:lnTo>
                  <a:lnTo>
                    <a:pt x="0" y="1079373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123262" y="1189492"/>
            <a:ext cx="1235075" cy="938206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/>
          <a:p>
            <a:pPr marL="12700" marR="5080" indent="6350" algn="ctr">
              <a:lnSpc>
                <a:spcPct val="100899"/>
              </a:lnSpc>
              <a:spcBef>
                <a:spcPts val="90"/>
              </a:spcBef>
            </a:pPr>
            <a:r>
              <a:rPr lang="en-US" sz="1200" spc="-10">
                <a:ea typeface="+mn-lt"/>
                <a:cs typeface="+mn-lt"/>
              </a:rPr>
              <a:t>As a user I must be able to add personal comments with each transaction </a:t>
            </a:r>
            <a:endParaRPr lang="en-US"/>
          </a:p>
        </p:txBody>
      </p:sp>
      <p:grpSp>
        <p:nvGrpSpPr>
          <p:cNvPr id="15" name="object 15"/>
          <p:cNvGrpSpPr/>
          <p:nvPr/>
        </p:nvGrpSpPr>
        <p:grpSpPr>
          <a:xfrm>
            <a:off x="5229438" y="1001595"/>
            <a:ext cx="1577975" cy="1482725"/>
            <a:chOff x="5459476" y="1030350"/>
            <a:chExt cx="1577975" cy="1482725"/>
          </a:xfrm>
        </p:grpSpPr>
        <p:sp>
          <p:nvSpPr>
            <p:cNvPr id="16" name="object 16"/>
            <p:cNvSpPr/>
            <p:nvPr/>
          </p:nvSpPr>
          <p:spPr>
            <a:xfrm>
              <a:off x="5472176" y="1043050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1" y="1295400"/>
                  </a:moveTo>
                  <a:lnTo>
                    <a:pt x="258699" y="1295400"/>
                  </a:lnTo>
                  <a:lnTo>
                    <a:pt x="452754" y="1457325"/>
                  </a:lnTo>
                  <a:lnTo>
                    <a:pt x="646811" y="1295400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0" y="1079373"/>
                  </a:lnTo>
                  <a:lnTo>
                    <a:pt x="5701" y="1128888"/>
                  </a:lnTo>
                  <a:lnTo>
                    <a:pt x="21941" y="1174351"/>
                  </a:lnTo>
                  <a:lnTo>
                    <a:pt x="47426" y="1214463"/>
                  </a:lnTo>
                  <a:lnTo>
                    <a:pt x="80859" y="1247923"/>
                  </a:lnTo>
                  <a:lnTo>
                    <a:pt x="120946" y="1273433"/>
                  </a:lnTo>
                  <a:lnTo>
                    <a:pt x="166391" y="1289691"/>
                  </a:lnTo>
                  <a:lnTo>
                    <a:pt x="215900" y="1295400"/>
                  </a:lnTo>
                  <a:lnTo>
                    <a:pt x="1336548" y="1295400"/>
                  </a:lnTo>
                  <a:lnTo>
                    <a:pt x="1386063" y="1289691"/>
                  </a:lnTo>
                  <a:lnTo>
                    <a:pt x="1431526" y="1273433"/>
                  </a:lnTo>
                  <a:lnTo>
                    <a:pt x="1471638" y="1247923"/>
                  </a:lnTo>
                  <a:lnTo>
                    <a:pt x="1505098" y="1214463"/>
                  </a:lnTo>
                  <a:lnTo>
                    <a:pt x="1530608" y="1174351"/>
                  </a:lnTo>
                  <a:lnTo>
                    <a:pt x="1546866" y="1128888"/>
                  </a:lnTo>
                  <a:lnTo>
                    <a:pt x="1552575" y="1079373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72176" y="1043050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1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373"/>
                  </a:lnTo>
                  <a:lnTo>
                    <a:pt x="1546866" y="1128888"/>
                  </a:lnTo>
                  <a:lnTo>
                    <a:pt x="1530608" y="1174351"/>
                  </a:lnTo>
                  <a:lnTo>
                    <a:pt x="1505098" y="1214463"/>
                  </a:lnTo>
                  <a:lnTo>
                    <a:pt x="1471638" y="1247923"/>
                  </a:lnTo>
                  <a:lnTo>
                    <a:pt x="1431526" y="1273433"/>
                  </a:lnTo>
                  <a:lnTo>
                    <a:pt x="1386063" y="1289691"/>
                  </a:lnTo>
                  <a:lnTo>
                    <a:pt x="1336548" y="1295400"/>
                  </a:lnTo>
                  <a:lnTo>
                    <a:pt x="646811" y="1295400"/>
                  </a:lnTo>
                  <a:lnTo>
                    <a:pt x="452754" y="1457325"/>
                  </a:lnTo>
                  <a:lnTo>
                    <a:pt x="258699" y="1295400"/>
                  </a:lnTo>
                  <a:lnTo>
                    <a:pt x="215900" y="1295400"/>
                  </a:lnTo>
                  <a:lnTo>
                    <a:pt x="166391" y="1289691"/>
                  </a:lnTo>
                  <a:lnTo>
                    <a:pt x="120946" y="1273433"/>
                  </a:lnTo>
                  <a:lnTo>
                    <a:pt x="80859" y="1247923"/>
                  </a:lnTo>
                  <a:lnTo>
                    <a:pt x="47426" y="1214463"/>
                  </a:lnTo>
                  <a:lnTo>
                    <a:pt x="21941" y="1174351"/>
                  </a:lnTo>
                  <a:lnTo>
                    <a:pt x="5701" y="1128888"/>
                  </a:lnTo>
                  <a:lnTo>
                    <a:pt x="0" y="1079373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381520" y="1155456"/>
            <a:ext cx="1256665" cy="1124090"/>
          </a:xfrm>
          <a:prstGeom prst="rect">
            <a:avLst/>
          </a:prstGeom>
        </p:spPr>
        <p:txBody>
          <a:bodyPr vert="horz" wrap="square" lIns="0" tIns="10795" rIns="0" bIns="0" rtlCol="0" anchor="t">
            <a:spAutoFit/>
          </a:bodyPr>
          <a:lstStyle/>
          <a:p>
            <a:pPr marL="12700" marR="5080" algn="ctr">
              <a:lnSpc>
                <a:spcPct val="100800"/>
              </a:lnSpc>
              <a:spcBef>
                <a:spcPts val="85"/>
              </a:spcBef>
            </a:pPr>
            <a:r>
              <a:rPr lang="en-US" sz="1200" spc="-5" dirty="0">
                <a:ea typeface="+mn-lt"/>
                <a:cs typeface="+mn-lt"/>
              </a:rPr>
              <a:t>As a foreign student I should be able to set a default currency </a:t>
            </a:r>
            <a:r>
              <a:rPr lang="en-US" sz="1200" spc="-5">
                <a:ea typeface="+mn-lt"/>
                <a:cs typeface="+mn-lt"/>
              </a:rPr>
              <a:t>and convert other currencies to it</a:t>
            </a:r>
            <a:endParaRPr lang="en-US" sz="1200" spc="-5" dirty="0"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943938" y="2916121"/>
            <a:ext cx="1577975" cy="1482725"/>
            <a:chOff x="7173976" y="2944876"/>
            <a:chExt cx="1577975" cy="1482725"/>
          </a:xfrm>
        </p:grpSpPr>
        <p:sp>
          <p:nvSpPr>
            <p:cNvPr id="20" name="object 20"/>
            <p:cNvSpPr/>
            <p:nvPr/>
          </p:nvSpPr>
          <p:spPr>
            <a:xfrm>
              <a:off x="7186676" y="295757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0" y="1295400"/>
                  </a:moveTo>
                  <a:lnTo>
                    <a:pt x="258699" y="1295400"/>
                  </a:lnTo>
                  <a:lnTo>
                    <a:pt x="452754" y="1457325"/>
                  </a:lnTo>
                  <a:lnTo>
                    <a:pt x="646810" y="1295400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14" y="1079500"/>
                  </a:lnTo>
                  <a:lnTo>
                    <a:pt x="5701" y="1128888"/>
                  </a:lnTo>
                  <a:lnTo>
                    <a:pt x="21941" y="1174351"/>
                  </a:lnTo>
                  <a:lnTo>
                    <a:pt x="47426" y="1214463"/>
                  </a:lnTo>
                  <a:lnTo>
                    <a:pt x="80859" y="1247923"/>
                  </a:lnTo>
                  <a:lnTo>
                    <a:pt x="120946" y="1273433"/>
                  </a:lnTo>
                  <a:lnTo>
                    <a:pt x="166391" y="1289691"/>
                  </a:lnTo>
                  <a:lnTo>
                    <a:pt x="215900" y="1295400"/>
                  </a:lnTo>
                  <a:lnTo>
                    <a:pt x="1336548" y="1295400"/>
                  </a:lnTo>
                  <a:lnTo>
                    <a:pt x="1386063" y="1289691"/>
                  </a:lnTo>
                  <a:lnTo>
                    <a:pt x="1431526" y="1273433"/>
                  </a:lnTo>
                  <a:lnTo>
                    <a:pt x="1471638" y="1247923"/>
                  </a:lnTo>
                  <a:lnTo>
                    <a:pt x="1505098" y="1214463"/>
                  </a:lnTo>
                  <a:lnTo>
                    <a:pt x="1530608" y="1174351"/>
                  </a:lnTo>
                  <a:lnTo>
                    <a:pt x="1546866" y="1128888"/>
                  </a:lnTo>
                  <a:lnTo>
                    <a:pt x="1552560" y="1079500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186676" y="295757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0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500"/>
                  </a:lnTo>
                  <a:lnTo>
                    <a:pt x="1546866" y="1128888"/>
                  </a:lnTo>
                  <a:lnTo>
                    <a:pt x="1530608" y="1174351"/>
                  </a:lnTo>
                  <a:lnTo>
                    <a:pt x="1505098" y="1214463"/>
                  </a:lnTo>
                  <a:lnTo>
                    <a:pt x="1471638" y="1247923"/>
                  </a:lnTo>
                  <a:lnTo>
                    <a:pt x="1431526" y="1273433"/>
                  </a:lnTo>
                  <a:lnTo>
                    <a:pt x="1386063" y="1289691"/>
                  </a:lnTo>
                  <a:lnTo>
                    <a:pt x="1336548" y="1295400"/>
                  </a:lnTo>
                  <a:lnTo>
                    <a:pt x="646810" y="1295400"/>
                  </a:lnTo>
                  <a:lnTo>
                    <a:pt x="452754" y="1457325"/>
                  </a:lnTo>
                  <a:lnTo>
                    <a:pt x="258699" y="1295400"/>
                  </a:lnTo>
                  <a:lnTo>
                    <a:pt x="215900" y="1295400"/>
                  </a:lnTo>
                  <a:lnTo>
                    <a:pt x="166391" y="1289691"/>
                  </a:lnTo>
                  <a:lnTo>
                    <a:pt x="120946" y="1273433"/>
                  </a:lnTo>
                  <a:lnTo>
                    <a:pt x="80859" y="1247923"/>
                  </a:lnTo>
                  <a:lnTo>
                    <a:pt x="47426" y="1214463"/>
                  </a:lnTo>
                  <a:lnTo>
                    <a:pt x="21941" y="1174351"/>
                  </a:lnTo>
                  <a:lnTo>
                    <a:pt x="5701" y="1128888"/>
                  </a:lnTo>
                  <a:lnTo>
                    <a:pt x="0" y="1079373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123262" y="2969771"/>
            <a:ext cx="1254125" cy="1120178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 marR="5080" algn="ctr">
              <a:lnSpc>
                <a:spcPct val="100400"/>
              </a:lnSpc>
              <a:spcBef>
                <a:spcPts val="95"/>
              </a:spcBef>
            </a:pPr>
            <a:r>
              <a:rPr lang="en-US" sz="1200" spc="-10" dirty="0">
                <a:ea typeface="+mn-lt"/>
                <a:cs typeface="+mn-lt"/>
              </a:rPr>
              <a:t>As a frequent traveller I should be </a:t>
            </a:r>
            <a:r>
              <a:rPr lang="en-US" sz="1200" spc="-10">
                <a:ea typeface="+mn-lt"/>
                <a:cs typeface="+mn-lt"/>
              </a:rPr>
              <a:t>able to basic record offline for times when internet is inaccessible.</a:t>
            </a:r>
            <a:endParaRPr lang="en-US" sz="1200" spc="-10"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514938" y="2916121"/>
            <a:ext cx="1577975" cy="1482725"/>
            <a:chOff x="3725926" y="2849626"/>
            <a:chExt cx="1577975" cy="1482725"/>
          </a:xfrm>
        </p:grpSpPr>
        <p:sp>
          <p:nvSpPr>
            <p:cNvPr id="24" name="object 24"/>
            <p:cNvSpPr/>
            <p:nvPr/>
          </p:nvSpPr>
          <p:spPr>
            <a:xfrm>
              <a:off x="3738626" y="286232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1" y="1295400"/>
                  </a:moveTo>
                  <a:lnTo>
                    <a:pt x="258699" y="1295400"/>
                  </a:lnTo>
                  <a:lnTo>
                    <a:pt x="452754" y="1457325"/>
                  </a:lnTo>
                  <a:lnTo>
                    <a:pt x="646811" y="1295400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14" y="1079500"/>
                  </a:lnTo>
                  <a:lnTo>
                    <a:pt x="5701" y="1128888"/>
                  </a:lnTo>
                  <a:lnTo>
                    <a:pt x="21941" y="1174351"/>
                  </a:lnTo>
                  <a:lnTo>
                    <a:pt x="47426" y="1214463"/>
                  </a:lnTo>
                  <a:lnTo>
                    <a:pt x="80859" y="1247923"/>
                  </a:lnTo>
                  <a:lnTo>
                    <a:pt x="120946" y="1273433"/>
                  </a:lnTo>
                  <a:lnTo>
                    <a:pt x="166391" y="1289691"/>
                  </a:lnTo>
                  <a:lnTo>
                    <a:pt x="215900" y="1295400"/>
                  </a:lnTo>
                  <a:lnTo>
                    <a:pt x="1336548" y="1295400"/>
                  </a:lnTo>
                  <a:lnTo>
                    <a:pt x="1386063" y="1289691"/>
                  </a:lnTo>
                  <a:lnTo>
                    <a:pt x="1431526" y="1273433"/>
                  </a:lnTo>
                  <a:lnTo>
                    <a:pt x="1471638" y="1247923"/>
                  </a:lnTo>
                  <a:lnTo>
                    <a:pt x="1505098" y="1214463"/>
                  </a:lnTo>
                  <a:lnTo>
                    <a:pt x="1530608" y="1174351"/>
                  </a:lnTo>
                  <a:lnTo>
                    <a:pt x="1546866" y="1128888"/>
                  </a:lnTo>
                  <a:lnTo>
                    <a:pt x="1552560" y="1079500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38626" y="286232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1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500"/>
                  </a:lnTo>
                  <a:lnTo>
                    <a:pt x="1546866" y="1128888"/>
                  </a:lnTo>
                  <a:lnTo>
                    <a:pt x="1530608" y="1174351"/>
                  </a:lnTo>
                  <a:lnTo>
                    <a:pt x="1505098" y="1214463"/>
                  </a:lnTo>
                  <a:lnTo>
                    <a:pt x="1471638" y="1247923"/>
                  </a:lnTo>
                  <a:lnTo>
                    <a:pt x="1431526" y="1273433"/>
                  </a:lnTo>
                  <a:lnTo>
                    <a:pt x="1386063" y="1289691"/>
                  </a:lnTo>
                  <a:lnTo>
                    <a:pt x="1336548" y="1295400"/>
                  </a:lnTo>
                  <a:lnTo>
                    <a:pt x="646811" y="1295400"/>
                  </a:lnTo>
                  <a:lnTo>
                    <a:pt x="452754" y="1457325"/>
                  </a:lnTo>
                  <a:lnTo>
                    <a:pt x="258699" y="1295400"/>
                  </a:lnTo>
                  <a:lnTo>
                    <a:pt x="215900" y="1295400"/>
                  </a:lnTo>
                  <a:lnTo>
                    <a:pt x="166391" y="1289691"/>
                  </a:lnTo>
                  <a:lnTo>
                    <a:pt x="120946" y="1273433"/>
                  </a:lnTo>
                  <a:lnTo>
                    <a:pt x="80859" y="1247923"/>
                  </a:lnTo>
                  <a:lnTo>
                    <a:pt x="47426" y="1214463"/>
                  </a:lnTo>
                  <a:lnTo>
                    <a:pt x="21941" y="1174351"/>
                  </a:lnTo>
                  <a:lnTo>
                    <a:pt x="5701" y="1128888"/>
                  </a:lnTo>
                  <a:lnTo>
                    <a:pt x="0" y="1079373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693246" y="3174361"/>
            <a:ext cx="1288415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marR="5080" indent="10160" algn="ctr">
              <a:spcBef>
                <a:spcPts val="100"/>
              </a:spcBef>
            </a:pPr>
            <a:r>
              <a:rPr lang="en-US" sz="1200" spc="5" dirty="0">
                <a:ea typeface="+mn-lt"/>
                <a:cs typeface="+mn-lt"/>
              </a:rPr>
              <a:t>As a user I should be able to see icons associated with </a:t>
            </a:r>
            <a:r>
              <a:rPr lang="en-US" sz="1200" spc="5">
                <a:ea typeface="+mn-lt"/>
                <a:cs typeface="+mn-lt"/>
              </a:rPr>
              <a:t>each category </a:t>
            </a:r>
            <a:endParaRPr lang="en-US"/>
          </a:p>
        </p:txBody>
      </p:sp>
      <p:sp>
        <p:nvSpPr>
          <p:cNvPr id="27" name="object 27"/>
          <p:cNvSpPr/>
          <p:nvPr/>
        </p:nvSpPr>
        <p:spPr>
          <a:xfrm>
            <a:off x="678460" y="972005"/>
            <a:ext cx="1354455" cy="1341755"/>
          </a:xfrm>
          <a:custGeom>
            <a:avLst/>
            <a:gdLst/>
            <a:ahLst/>
            <a:cxnLst/>
            <a:rect l="l" t="t" r="r" b="b"/>
            <a:pathLst>
              <a:path w="1354455" h="1341755">
                <a:moveTo>
                  <a:pt x="123249" y="441325"/>
                </a:moveTo>
                <a:lnTo>
                  <a:pt x="121499" y="389820"/>
                </a:lnTo>
                <a:lnTo>
                  <a:pt x="126407" y="340137"/>
                </a:lnTo>
                <a:lnTo>
                  <a:pt x="137462" y="293186"/>
                </a:lnTo>
                <a:lnTo>
                  <a:pt x="154153" y="249875"/>
                </a:lnTo>
                <a:lnTo>
                  <a:pt x="175969" y="211115"/>
                </a:lnTo>
                <a:lnTo>
                  <a:pt x="202397" y="177814"/>
                </a:lnTo>
                <a:lnTo>
                  <a:pt x="232927" y="150881"/>
                </a:lnTo>
                <a:lnTo>
                  <a:pt x="267049" y="131227"/>
                </a:lnTo>
                <a:lnTo>
                  <a:pt x="304249" y="119761"/>
                </a:lnTo>
                <a:lnTo>
                  <a:pt x="339447" y="117278"/>
                </a:lnTo>
                <a:lnTo>
                  <a:pt x="374223" y="122666"/>
                </a:lnTo>
                <a:lnTo>
                  <a:pt x="407851" y="135745"/>
                </a:lnTo>
                <a:lnTo>
                  <a:pt x="439606" y="156337"/>
                </a:lnTo>
                <a:lnTo>
                  <a:pt x="465716" y="107070"/>
                </a:lnTo>
                <a:lnTo>
                  <a:pt x="499305" y="70094"/>
                </a:lnTo>
                <a:lnTo>
                  <a:pt x="538221" y="46291"/>
                </a:lnTo>
                <a:lnTo>
                  <a:pt x="580312" y="36543"/>
                </a:lnTo>
                <a:lnTo>
                  <a:pt x="623427" y="41731"/>
                </a:lnTo>
                <a:lnTo>
                  <a:pt x="665412" y="62737"/>
                </a:lnTo>
                <a:lnTo>
                  <a:pt x="695326" y="90277"/>
                </a:lnTo>
                <a:lnTo>
                  <a:pt x="704274" y="101345"/>
                </a:lnTo>
                <a:lnTo>
                  <a:pt x="729770" y="53231"/>
                </a:lnTo>
                <a:lnTo>
                  <a:pt x="763862" y="19521"/>
                </a:lnTo>
                <a:lnTo>
                  <a:pt x="803532" y="1575"/>
                </a:lnTo>
                <a:lnTo>
                  <a:pt x="845762" y="753"/>
                </a:lnTo>
                <a:lnTo>
                  <a:pt x="887535" y="18414"/>
                </a:lnTo>
                <a:lnTo>
                  <a:pt x="901066" y="28892"/>
                </a:lnTo>
                <a:lnTo>
                  <a:pt x="913586" y="41370"/>
                </a:lnTo>
                <a:lnTo>
                  <a:pt x="924986" y="55705"/>
                </a:lnTo>
                <a:lnTo>
                  <a:pt x="935160" y="71754"/>
                </a:lnTo>
                <a:lnTo>
                  <a:pt x="965459" y="34920"/>
                </a:lnTo>
                <a:lnTo>
                  <a:pt x="1000645" y="10926"/>
                </a:lnTo>
                <a:lnTo>
                  <a:pt x="1038681" y="0"/>
                </a:lnTo>
                <a:lnTo>
                  <a:pt x="1077531" y="2365"/>
                </a:lnTo>
                <a:lnTo>
                  <a:pt x="1115162" y="18250"/>
                </a:lnTo>
                <a:lnTo>
                  <a:pt x="1149536" y="47878"/>
                </a:lnTo>
                <a:lnTo>
                  <a:pt x="1182953" y="101885"/>
                </a:lnTo>
                <a:lnTo>
                  <a:pt x="1200844" y="167893"/>
                </a:lnTo>
                <a:lnTo>
                  <a:pt x="1236642" y="187304"/>
                </a:lnTo>
                <a:lnTo>
                  <a:pt x="1267259" y="216234"/>
                </a:lnTo>
                <a:lnTo>
                  <a:pt x="1291994" y="253022"/>
                </a:lnTo>
                <a:lnTo>
                  <a:pt x="1310144" y="296006"/>
                </a:lnTo>
                <a:lnTo>
                  <a:pt x="1321007" y="343524"/>
                </a:lnTo>
                <a:lnTo>
                  <a:pt x="1323881" y="393914"/>
                </a:lnTo>
                <a:lnTo>
                  <a:pt x="1318065" y="445515"/>
                </a:lnTo>
                <a:lnTo>
                  <a:pt x="1316446" y="453088"/>
                </a:lnTo>
                <a:lnTo>
                  <a:pt x="1314636" y="460565"/>
                </a:lnTo>
                <a:lnTo>
                  <a:pt x="1312636" y="467947"/>
                </a:lnTo>
                <a:lnTo>
                  <a:pt x="1310445" y="475234"/>
                </a:lnTo>
                <a:lnTo>
                  <a:pt x="1330962" y="518888"/>
                </a:lnTo>
                <a:lnTo>
                  <a:pt x="1345006" y="565442"/>
                </a:lnTo>
                <a:lnTo>
                  <a:pt x="1352689" y="613762"/>
                </a:lnTo>
                <a:lnTo>
                  <a:pt x="1354122" y="662713"/>
                </a:lnTo>
                <a:lnTo>
                  <a:pt x="1349417" y="711158"/>
                </a:lnTo>
                <a:lnTo>
                  <a:pt x="1338686" y="757964"/>
                </a:lnTo>
                <a:lnTo>
                  <a:pt x="1322041" y="801994"/>
                </a:lnTo>
                <a:lnTo>
                  <a:pt x="1299593" y="842114"/>
                </a:lnTo>
                <a:lnTo>
                  <a:pt x="1271456" y="877188"/>
                </a:lnTo>
                <a:lnTo>
                  <a:pt x="1224529" y="914003"/>
                </a:lnTo>
                <a:lnTo>
                  <a:pt x="1172269" y="933576"/>
                </a:lnTo>
                <a:lnTo>
                  <a:pt x="1167124" y="989621"/>
                </a:lnTo>
                <a:lnTo>
                  <a:pt x="1153180" y="1040960"/>
                </a:lnTo>
                <a:lnTo>
                  <a:pt x="1131527" y="1086139"/>
                </a:lnTo>
                <a:lnTo>
                  <a:pt x="1103256" y="1123702"/>
                </a:lnTo>
                <a:lnTo>
                  <a:pt x="1069458" y="1152194"/>
                </a:lnTo>
                <a:lnTo>
                  <a:pt x="1031223" y="1170161"/>
                </a:lnTo>
                <a:lnTo>
                  <a:pt x="989643" y="1176147"/>
                </a:lnTo>
                <a:lnTo>
                  <a:pt x="964788" y="1173549"/>
                </a:lnTo>
                <a:lnTo>
                  <a:pt x="940541" y="1166415"/>
                </a:lnTo>
                <a:lnTo>
                  <a:pt x="917223" y="1154876"/>
                </a:lnTo>
                <a:lnTo>
                  <a:pt x="895155" y="1139063"/>
                </a:lnTo>
                <a:lnTo>
                  <a:pt x="878716" y="1192620"/>
                </a:lnTo>
                <a:lnTo>
                  <a:pt x="855443" y="1239240"/>
                </a:lnTo>
                <a:lnTo>
                  <a:pt x="826396" y="1278154"/>
                </a:lnTo>
                <a:lnTo>
                  <a:pt x="792634" y="1308592"/>
                </a:lnTo>
                <a:lnTo>
                  <a:pt x="755217" y="1329785"/>
                </a:lnTo>
                <a:lnTo>
                  <a:pt x="715204" y="1340963"/>
                </a:lnTo>
                <a:lnTo>
                  <a:pt x="673655" y="1341357"/>
                </a:lnTo>
                <a:lnTo>
                  <a:pt x="631630" y="1330198"/>
                </a:lnTo>
                <a:lnTo>
                  <a:pt x="597800" y="1311900"/>
                </a:lnTo>
                <a:lnTo>
                  <a:pt x="567019" y="1286208"/>
                </a:lnTo>
                <a:lnTo>
                  <a:pt x="539904" y="1253777"/>
                </a:lnTo>
                <a:lnTo>
                  <a:pt x="517076" y="1215263"/>
                </a:lnTo>
                <a:lnTo>
                  <a:pt x="477863" y="1241077"/>
                </a:lnTo>
                <a:lnTo>
                  <a:pt x="437051" y="1256588"/>
                </a:lnTo>
                <a:lnTo>
                  <a:pt x="395579" y="1262111"/>
                </a:lnTo>
                <a:lnTo>
                  <a:pt x="354384" y="1257964"/>
                </a:lnTo>
                <a:lnTo>
                  <a:pt x="314407" y="1244462"/>
                </a:lnTo>
                <a:lnTo>
                  <a:pt x="276585" y="1221923"/>
                </a:lnTo>
                <a:lnTo>
                  <a:pt x="241857" y="1190663"/>
                </a:lnTo>
                <a:lnTo>
                  <a:pt x="211163" y="1150999"/>
                </a:lnTo>
                <a:lnTo>
                  <a:pt x="185441" y="1103249"/>
                </a:lnTo>
                <a:lnTo>
                  <a:pt x="184577" y="1101216"/>
                </a:lnTo>
                <a:lnTo>
                  <a:pt x="183726" y="1099312"/>
                </a:lnTo>
                <a:lnTo>
                  <a:pt x="182888" y="1097279"/>
                </a:lnTo>
                <a:lnTo>
                  <a:pt x="139224" y="1094782"/>
                </a:lnTo>
                <a:lnTo>
                  <a:pt x="99748" y="1074741"/>
                </a:lnTo>
                <a:lnTo>
                  <a:pt x="66957" y="1039819"/>
                </a:lnTo>
                <a:lnTo>
                  <a:pt x="43343" y="992680"/>
                </a:lnTo>
                <a:lnTo>
                  <a:pt x="31402" y="935989"/>
                </a:lnTo>
                <a:lnTo>
                  <a:pt x="31174" y="895899"/>
                </a:lnTo>
                <a:lnTo>
                  <a:pt x="37302" y="857107"/>
                </a:lnTo>
                <a:lnTo>
                  <a:pt x="49458" y="820957"/>
                </a:lnTo>
                <a:lnTo>
                  <a:pt x="67318" y="788797"/>
                </a:lnTo>
                <a:lnTo>
                  <a:pt x="38566" y="758284"/>
                </a:lnTo>
                <a:lnTo>
                  <a:pt x="17454" y="719911"/>
                </a:lnTo>
                <a:lnTo>
                  <a:pt x="4443" y="676084"/>
                </a:lnTo>
                <a:lnTo>
                  <a:pt x="0" y="629209"/>
                </a:lnTo>
                <a:lnTo>
                  <a:pt x="4585" y="581692"/>
                </a:lnTo>
                <a:lnTo>
                  <a:pt x="18664" y="535939"/>
                </a:lnTo>
                <a:lnTo>
                  <a:pt x="38006" y="501237"/>
                </a:lnTo>
                <a:lnTo>
                  <a:pt x="90834" y="455072"/>
                </a:lnTo>
                <a:lnTo>
                  <a:pt x="122106" y="445515"/>
                </a:lnTo>
                <a:lnTo>
                  <a:pt x="123249" y="441325"/>
                </a:lnTo>
                <a:close/>
              </a:path>
              <a:path w="1354455" h="1341755">
                <a:moveTo>
                  <a:pt x="148077" y="808354"/>
                </a:moveTo>
                <a:lnTo>
                  <a:pt x="127373" y="808396"/>
                </a:lnTo>
                <a:lnTo>
                  <a:pt x="107021" y="804211"/>
                </a:lnTo>
                <a:lnTo>
                  <a:pt x="87370" y="795907"/>
                </a:lnTo>
                <a:lnTo>
                  <a:pt x="68766" y="783589"/>
                </a:lnTo>
              </a:path>
              <a:path w="1354455" h="1341755">
                <a:moveTo>
                  <a:pt x="218042" y="1079500"/>
                </a:moveTo>
                <a:lnTo>
                  <a:pt x="209600" y="1083669"/>
                </a:lnTo>
                <a:lnTo>
                  <a:pt x="200984" y="1087040"/>
                </a:lnTo>
                <a:lnTo>
                  <a:pt x="192222" y="1089626"/>
                </a:lnTo>
                <a:lnTo>
                  <a:pt x="183345" y="1091438"/>
                </a:lnTo>
              </a:path>
              <a:path w="1354455" h="1341755">
                <a:moveTo>
                  <a:pt x="517076" y="1209802"/>
                </a:moveTo>
                <a:lnTo>
                  <a:pt x="511051" y="1196901"/>
                </a:lnTo>
                <a:lnTo>
                  <a:pt x="505551" y="1183560"/>
                </a:lnTo>
                <a:lnTo>
                  <a:pt x="500574" y="1169814"/>
                </a:lnTo>
                <a:lnTo>
                  <a:pt x="496121" y="1155700"/>
                </a:lnTo>
              </a:path>
              <a:path w="1354455" h="1341755">
                <a:moveTo>
                  <a:pt x="903664" y="1074927"/>
                </a:moveTo>
                <a:lnTo>
                  <a:pt x="902426" y="1090001"/>
                </a:lnTo>
                <a:lnTo>
                  <a:pt x="900616" y="1104931"/>
                </a:lnTo>
                <a:lnTo>
                  <a:pt x="898235" y="1119719"/>
                </a:lnTo>
                <a:lnTo>
                  <a:pt x="895282" y="1134364"/>
                </a:lnTo>
              </a:path>
              <a:path w="1354455" h="1341755">
                <a:moveTo>
                  <a:pt x="1069653" y="708151"/>
                </a:moveTo>
                <a:lnTo>
                  <a:pt x="1104386" y="738029"/>
                </a:lnTo>
                <a:lnTo>
                  <a:pt x="1132754" y="776941"/>
                </a:lnTo>
                <a:lnTo>
                  <a:pt x="1153942" y="823101"/>
                </a:lnTo>
                <a:lnTo>
                  <a:pt x="1167132" y="874723"/>
                </a:lnTo>
                <a:lnTo>
                  <a:pt x="1171507" y="930020"/>
                </a:lnTo>
              </a:path>
              <a:path w="1354455" h="1341755">
                <a:moveTo>
                  <a:pt x="1309810" y="471931"/>
                </a:moveTo>
                <a:lnTo>
                  <a:pt x="1301208" y="495305"/>
                </a:lnTo>
                <a:lnTo>
                  <a:pt x="1290712" y="517096"/>
                </a:lnTo>
                <a:lnTo>
                  <a:pt x="1278431" y="537100"/>
                </a:lnTo>
                <a:lnTo>
                  <a:pt x="1264471" y="555116"/>
                </a:lnTo>
              </a:path>
              <a:path w="1354455" h="1341755">
                <a:moveTo>
                  <a:pt x="1200971" y="163322"/>
                </a:moveTo>
                <a:lnTo>
                  <a:pt x="1202116" y="173061"/>
                </a:lnTo>
                <a:lnTo>
                  <a:pt x="1202892" y="182848"/>
                </a:lnTo>
                <a:lnTo>
                  <a:pt x="1203310" y="192682"/>
                </a:lnTo>
                <a:lnTo>
                  <a:pt x="1203384" y="202564"/>
                </a:lnTo>
              </a:path>
              <a:path w="1354455" h="1341755">
                <a:moveTo>
                  <a:pt x="911538" y="117475"/>
                </a:moveTo>
                <a:lnTo>
                  <a:pt x="916348" y="104100"/>
                </a:lnTo>
                <a:lnTo>
                  <a:pt x="921825" y="91249"/>
                </a:lnTo>
                <a:lnTo>
                  <a:pt x="927968" y="78970"/>
                </a:lnTo>
                <a:lnTo>
                  <a:pt x="934779" y="67310"/>
                </a:lnTo>
              </a:path>
              <a:path w="1354455" h="1341755">
                <a:moveTo>
                  <a:pt x="694368" y="141350"/>
                </a:moveTo>
                <a:lnTo>
                  <a:pt x="696435" y="130210"/>
                </a:lnTo>
                <a:lnTo>
                  <a:pt x="699003" y="119284"/>
                </a:lnTo>
                <a:lnTo>
                  <a:pt x="702047" y="108596"/>
                </a:lnTo>
                <a:lnTo>
                  <a:pt x="705544" y="98170"/>
                </a:lnTo>
              </a:path>
              <a:path w="1354455" h="1341755">
                <a:moveTo>
                  <a:pt x="439479" y="155955"/>
                </a:moveTo>
                <a:lnTo>
                  <a:pt x="450329" y="165221"/>
                </a:lnTo>
                <a:lnTo>
                  <a:pt x="460751" y="175307"/>
                </a:lnTo>
                <a:lnTo>
                  <a:pt x="470697" y="186227"/>
                </a:lnTo>
                <a:lnTo>
                  <a:pt x="480119" y="197992"/>
                </a:lnTo>
              </a:path>
              <a:path w="1354455" h="1341755">
                <a:moveTo>
                  <a:pt x="130348" y="485520"/>
                </a:moveTo>
                <a:lnTo>
                  <a:pt x="128089" y="474614"/>
                </a:lnTo>
                <a:lnTo>
                  <a:pt x="126151" y="463613"/>
                </a:lnTo>
                <a:lnTo>
                  <a:pt x="124537" y="452516"/>
                </a:lnTo>
                <a:lnTo>
                  <a:pt x="123249" y="441325"/>
                </a:lnTo>
              </a:path>
            </a:pathLst>
          </a:custGeom>
          <a:ln w="25400">
            <a:solidFill>
              <a:srgbClr val="0094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52014" y="1405773"/>
            <a:ext cx="784225" cy="504825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550" b="1" spc="10" dirty="0">
                <a:latin typeface="Arial"/>
                <a:cs typeface="Arial"/>
              </a:rPr>
              <a:t>Release</a:t>
            </a:r>
            <a:endParaRPr sz="155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lang="en-US" sz="1550" b="1" spc="10" dirty="0">
                <a:latin typeface="Arial"/>
                <a:cs typeface="Arial"/>
              </a:rPr>
              <a:t>4</a:t>
            </a:r>
            <a:endParaRPr sz="1550" b="1" spc="10" dirty="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78468" y="2734145"/>
            <a:ext cx="1344930" cy="1351280"/>
          </a:xfrm>
          <a:custGeom>
            <a:avLst/>
            <a:gdLst/>
            <a:ahLst/>
            <a:cxnLst/>
            <a:rect l="l" t="t" r="r" b="b"/>
            <a:pathLst>
              <a:path w="1344930" h="1351279">
                <a:moveTo>
                  <a:pt x="122377" y="444484"/>
                </a:moveTo>
                <a:lnTo>
                  <a:pt x="120641" y="392604"/>
                </a:lnTo>
                <a:lnTo>
                  <a:pt x="125515" y="342562"/>
                </a:lnTo>
                <a:lnTo>
                  <a:pt x="136493" y="295273"/>
                </a:lnTo>
                <a:lnTo>
                  <a:pt x="153067" y="251653"/>
                </a:lnTo>
                <a:lnTo>
                  <a:pt x="174729" y="212617"/>
                </a:lnTo>
                <a:lnTo>
                  <a:pt x="200971" y="179082"/>
                </a:lnTo>
                <a:lnTo>
                  <a:pt x="231287" y="151962"/>
                </a:lnTo>
                <a:lnTo>
                  <a:pt x="265168" y="132174"/>
                </a:lnTo>
                <a:lnTo>
                  <a:pt x="302108" y="120634"/>
                </a:lnTo>
                <a:lnTo>
                  <a:pt x="337053" y="118119"/>
                </a:lnTo>
                <a:lnTo>
                  <a:pt x="371591" y="123570"/>
                </a:lnTo>
                <a:lnTo>
                  <a:pt x="404997" y="136761"/>
                </a:lnTo>
                <a:lnTo>
                  <a:pt x="436550" y="157464"/>
                </a:lnTo>
                <a:lnTo>
                  <a:pt x="462441" y="107850"/>
                </a:lnTo>
                <a:lnTo>
                  <a:pt x="495765" y="70605"/>
                </a:lnTo>
                <a:lnTo>
                  <a:pt x="534387" y="46624"/>
                </a:lnTo>
                <a:lnTo>
                  <a:pt x="576175" y="36804"/>
                </a:lnTo>
                <a:lnTo>
                  <a:pt x="618992" y="42041"/>
                </a:lnTo>
                <a:lnTo>
                  <a:pt x="660705" y="63230"/>
                </a:lnTo>
                <a:lnTo>
                  <a:pt x="690458" y="90930"/>
                </a:lnTo>
                <a:lnTo>
                  <a:pt x="699313" y="102092"/>
                </a:lnTo>
                <a:lnTo>
                  <a:pt x="724628" y="53643"/>
                </a:lnTo>
                <a:lnTo>
                  <a:pt x="758491" y="19696"/>
                </a:lnTo>
                <a:lnTo>
                  <a:pt x="797894" y="1617"/>
                </a:lnTo>
                <a:lnTo>
                  <a:pt x="839834" y="772"/>
                </a:lnTo>
                <a:lnTo>
                  <a:pt x="881304" y="18526"/>
                </a:lnTo>
                <a:lnTo>
                  <a:pt x="894740" y="29098"/>
                </a:lnTo>
                <a:lnTo>
                  <a:pt x="907164" y="41671"/>
                </a:lnTo>
                <a:lnTo>
                  <a:pt x="918469" y="56102"/>
                </a:lnTo>
                <a:lnTo>
                  <a:pt x="928548" y="72247"/>
                </a:lnTo>
                <a:lnTo>
                  <a:pt x="958637" y="35147"/>
                </a:lnTo>
                <a:lnTo>
                  <a:pt x="993581" y="10990"/>
                </a:lnTo>
                <a:lnTo>
                  <a:pt x="1031354" y="0"/>
                </a:lnTo>
                <a:lnTo>
                  <a:pt x="1069932" y="2397"/>
                </a:lnTo>
                <a:lnTo>
                  <a:pt x="1107289" y="18404"/>
                </a:lnTo>
                <a:lnTo>
                  <a:pt x="1141400" y="48244"/>
                </a:lnTo>
                <a:lnTo>
                  <a:pt x="1174626" y="102647"/>
                </a:lnTo>
                <a:lnTo>
                  <a:pt x="1192327" y="169148"/>
                </a:lnTo>
                <a:lnTo>
                  <a:pt x="1227876" y="188664"/>
                </a:lnTo>
                <a:lnTo>
                  <a:pt x="1258291" y="217788"/>
                </a:lnTo>
                <a:lnTo>
                  <a:pt x="1282870" y="254839"/>
                </a:lnTo>
                <a:lnTo>
                  <a:pt x="1300911" y="298135"/>
                </a:lnTo>
                <a:lnTo>
                  <a:pt x="1311712" y="345994"/>
                </a:lnTo>
                <a:lnTo>
                  <a:pt x="1314571" y="396735"/>
                </a:lnTo>
                <a:lnTo>
                  <a:pt x="1308786" y="448675"/>
                </a:lnTo>
                <a:lnTo>
                  <a:pt x="1307167" y="456322"/>
                </a:lnTo>
                <a:lnTo>
                  <a:pt x="1305357" y="463851"/>
                </a:lnTo>
                <a:lnTo>
                  <a:pt x="1303357" y="471285"/>
                </a:lnTo>
                <a:lnTo>
                  <a:pt x="1301166" y="478647"/>
                </a:lnTo>
                <a:lnTo>
                  <a:pt x="1321541" y="522610"/>
                </a:lnTo>
                <a:lnTo>
                  <a:pt x="1335496" y="569493"/>
                </a:lnTo>
                <a:lnTo>
                  <a:pt x="1343137" y="618154"/>
                </a:lnTo>
                <a:lnTo>
                  <a:pt x="1344572" y="667448"/>
                </a:lnTo>
                <a:lnTo>
                  <a:pt x="1339909" y="716232"/>
                </a:lnTo>
                <a:lnTo>
                  <a:pt x="1329256" y="763362"/>
                </a:lnTo>
                <a:lnTo>
                  <a:pt x="1312720" y="807695"/>
                </a:lnTo>
                <a:lnTo>
                  <a:pt x="1290409" y="848087"/>
                </a:lnTo>
                <a:lnTo>
                  <a:pt x="1262431" y="883396"/>
                </a:lnTo>
                <a:lnTo>
                  <a:pt x="1215885" y="920495"/>
                </a:lnTo>
                <a:lnTo>
                  <a:pt x="1164006" y="940165"/>
                </a:lnTo>
                <a:lnTo>
                  <a:pt x="1158932" y="996587"/>
                </a:lnTo>
                <a:lnTo>
                  <a:pt x="1145091" y="1048289"/>
                </a:lnTo>
                <a:lnTo>
                  <a:pt x="1123578" y="1093800"/>
                </a:lnTo>
                <a:lnTo>
                  <a:pt x="1095484" y="1131648"/>
                </a:lnTo>
                <a:lnTo>
                  <a:pt x="1061902" y="1160363"/>
                </a:lnTo>
                <a:lnTo>
                  <a:pt x="1023927" y="1178475"/>
                </a:lnTo>
                <a:lnTo>
                  <a:pt x="982650" y="1184513"/>
                </a:lnTo>
                <a:lnTo>
                  <a:pt x="957968" y="1181911"/>
                </a:lnTo>
                <a:lnTo>
                  <a:pt x="933882" y="1174749"/>
                </a:lnTo>
                <a:lnTo>
                  <a:pt x="910748" y="1163135"/>
                </a:lnTo>
                <a:lnTo>
                  <a:pt x="888924" y="1147175"/>
                </a:lnTo>
                <a:lnTo>
                  <a:pt x="872567" y="1201135"/>
                </a:lnTo>
                <a:lnTo>
                  <a:pt x="849437" y="1248106"/>
                </a:lnTo>
                <a:lnTo>
                  <a:pt x="820583" y="1287310"/>
                </a:lnTo>
                <a:lnTo>
                  <a:pt x="787054" y="1317974"/>
                </a:lnTo>
                <a:lnTo>
                  <a:pt x="749900" y="1339320"/>
                </a:lnTo>
                <a:lnTo>
                  <a:pt x="710169" y="1350575"/>
                </a:lnTo>
                <a:lnTo>
                  <a:pt x="668912" y="1350962"/>
                </a:lnTo>
                <a:lnTo>
                  <a:pt x="627177" y="1339707"/>
                </a:lnTo>
                <a:lnTo>
                  <a:pt x="593593" y="1321270"/>
                </a:lnTo>
                <a:lnTo>
                  <a:pt x="563010" y="1295368"/>
                </a:lnTo>
                <a:lnTo>
                  <a:pt x="536094" y="1262679"/>
                </a:lnTo>
                <a:lnTo>
                  <a:pt x="513512" y="1223883"/>
                </a:lnTo>
                <a:lnTo>
                  <a:pt x="474528" y="1249910"/>
                </a:lnTo>
                <a:lnTo>
                  <a:pt x="433973" y="1265551"/>
                </a:lnTo>
                <a:lnTo>
                  <a:pt x="392776" y="1271127"/>
                </a:lnTo>
                <a:lnTo>
                  <a:pt x="351865" y="1266956"/>
                </a:lnTo>
                <a:lnTo>
                  <a:pt x="312171" y="1253359"/>
                </a:lnTo>
                <a:lnTo>
                  <a:pt x="274622" y="1230656"/>
                </a:lnTo>
                <a:lnTo>
                  <a:pt x="240147" y="1199166"/>
                </a:lnTo>
                <a:lnTo>
                  <a:pt x="209676" y="1159210"/>
                </a:lnTo>
                <a:lnTo>
                  <a:pt x="184137" y="1111107"/>
                </a:lnTo>
                <a:lnTo>
                  <a:pt x="183274" y="1109075"/>
                </a:lnTo>
                <a:lnTo>
                  <a:pt x="182423" y="1107170"/>
                </a:lnTo>
                <a:lnTo>
                  <a:pt x="181597" y="1105138"/>
                </a:lnTo>
                <a:lnTo>
                  <a:pt x="138243" y="1102582"/>
                </a:lnTo>
                <a:lnTo>
                  <a:pt x="99045" y="1082379"/>
                </a:lnTo>
                <a:lnTo>
                  <a:pt x="66483" y="1047210"/>
                </a:lnTo>
                <a:lnTo>
                  <a:pt x="43035" y="999758"/>
                </a:lnTo>
                <a:lnTo>
                  <a:pt x="31178" y="942705"/>
                </a:lnTo>
                <a:lnTo>
                  <a:pt x="30955" y="902259"/>
                </a:lnTo>
                <a:lnTo>
                  <a:pt x="37041" y="863171"/>
                </a:lnTo>
                <a:lnTo>
                  <a:pt x="49111" y="826797"/>
                </a:lnTo>
                <a:lnTo>
                  <a:pt x="66840" y="794496"/>
                </a:lnTo>
                <a:lnTo>
                  <a:pt x="38291" y="763754"/>
                </a:lnTo>
                <a:lnTo>
                  <a:pt x="17327" y="725092"/>
                </a:lnTo>
                <a:lnTo>
                  <a:pt x="4410" y="680942"/>
                </a:lnTo>
                <a:lnTo>
                  <a:pt x="0" y="633732"/>
                </a:lnTo>
                <a:lnTo>
                  <a:pt x="4557" y="585895"/>
                </a:lnTo>
                <a:lnTo>
                  <a:pt x="18542" y="539861"/>
                </a:lnTo>
                <a:lnTo>
                  <a:pt x="37742" y="504878"/>
                </a:lnTo>
                <a:lnTo>
                  <a:pt x="90196" y="458297"/>
                </a:lnTo>
                <a:lnTo>
                  <a:pt x="121247" y="448675"/>
                </a:lnTo>
                <a:lnTo>
                  <a:pt x="122377" y="444484"/>
                </a:lnTo>
                <a:close/>
              </a:path>
              <a:path w="1344930" h="1351279">
                <a:moveTo>
                  <a:pt x="147028" y="814181"/>
                </a:moveTo>
                <a:lnTo>
                  <a:pt x="126474" y="814218"/>
                </a:lnTo>
                <a:lnTo>
                  <a:pt x="106266" y="810005"/>
                </a:lnTo>
                <a:lnTo>
                  <a:pt x="86751" y="801625"/>
                </a:lnTo>
                <a:lnTo>
                  <a:pt x="68275" y="789162"/>
                </a:lnTo>
              </a:path>
              <a:path w="1344930" h="1351279">
                <a:moveTo>
                  <a:pt x="216510" y="1087231"/>
                </a:moveTo>
                <a:lnTo>
                  <a:pt x="208127" y="1091400"/>
                </a:lnTo>
                <a:lnTo>
                  <a:pt x="199573" y="1094771"/>
                </a:lnTo>
                <a:lnTo>
                  <a:pt x="190872" y="1097357"/>
                </a:lnTo>
                <a:lnTo>
                  <a:pt x="182054" y="1099169"/>
                </a:lnTo>
              </a:path>
              <a:path w="1344930" h="1351279">
                <a:moveTo>
                  <a:pt x="513385" y="1218422"/>
                </a:moveTo>
                <a:lnTo>
                  <a:pt x="507436" y="1205426"/>
                </a:lnTo>
                <a:lnTo>
                  <a:pt x="501987" y="1191990"/>
                </a:lnTo>
                <a:lnTo>
                  <a:pt x="497061" y="1178149"/>
                </a:lnTo>
                <a:lnTo>
                  <a:pt x="492684" y="1163939"/>
                </a:lnTo>
              </a:path>
              <a:path w="1344930" h="1351279">
                <a:moveTo>
                  <a:pt x="897306" y="1082659"/>
                </a:moveTo>
                <a:lnTo>
                  <a:pt x="896087" y="1097772"/>
                </a:lnTo>
                <a:lnTo>
                  <a:pt x="894321" y="1112789"/>
                </a:lnTo>
                <a:lnTo>
                  <a:pt x="891984" y="1127664"/>
                </a:lnTo>
                <a:lnTo>
                  <a:pt x="889051" y="1142349"/>
                </a:lnTo>
              </a:path>
              <a:path w="1344930" h="1351279">
                <a:moveTo>
                  <a:pt x="1062152" y="713216"/>
                </a:moveTo>
                <a:lnTo>
                  <a:pt x="1096659" y="743337"/>
                </a:lnTo>
                <a:lnTo>
                  <a:pt x="1124821" y="782523"/>
                </a:lnTo>
                <a:lnTo>
                  <a:pt x="1145838" y="828988"/>
                </a:lnTo>
                <a:lnTo>
                  <a:pt x="1158912" y="880945"/>
                </a:lnTo>
                <a:lnTo>
                  <a:pt x="1163244" y="936609"/>
                </a:lnTo>
              </a:path>
              <a:path w="1344930" h="1351279">
                <a:moveTo>
                  <a:pt x="1300531" y="475345"/>
                </a:moveTo>
                <a:lnTo>
                  <a:pt x="1292024" y="498834"/>
                </a:lnTo>
                <a:lnTo>
                  <a:pt x="1281624" y="520763"/>
                </a:lnTo>
                <a:lnTo>
                  <a:pt x="1269438" y="540906"/>
                </a:lnTo>
                <a:lnTo>
                  <a:pt x="1255573" y="559038"/>
                </a:lnTo>
              </a:path>
              <a:path w="1344930" h="1351279">
                <a:moveTo>
                  <a:pt x="1192581" y="164449"/>
                </a:moveTo>
                <a:lnTo>
                  <a:pt x="1193672" y="174283"/>
                </a:lnTo>
                <a:lnTo>
                  <a:pt x="1194454" y="184165"/>
                </a:lnTo>
                <a:lnTo>
                  <a:pt x="1194902" y="194095"/>
                </a:lnTo>
                <a:lnTo>
                  <a:pt x="1194994" y="204073"/>
                </a:lnTo>
              </a:path>
              <a:path w="1344930" h="1351279">
                <a:moveTo>
                  <a:pt x="905180" y="118348"/>
                </a:moveTo>
                <a:lnTo>
                  <a:pt x="909914" y="104878"/>
                </a:lnTo>
                <a:lnTo>
                  <a:pt x="915340" y="91932"/>
                </a:lnTo>
                <a:lnTo>
                  <a:pt x="921432" y="79557"/>
                </a:lnTo>
                <a:lnTo>
                  <a:pt x="928167" y="67802"/>
                </a:lnTo>
              </a:path>
              <a:path w="1344930" h="1351279">
                <a:moveTo>
                  <a:pt x="689407" y="142351"/>
                </a:moveTo>
                <a:lnTo>
                  <a:pt x="691474" y="131115"/>
                </a:lnTo>
                <a:lnTo>
                  <a:pt x="694042" y="120094"/>
                </a:lnTo>
                <a:lnTo>
                  <a:pt x="697086" y="109311"/>
                </a:lnTo>
                <a:lnTo>
                  <a:pt x="700583" y="98790"/>
                </a:lnTo>
              </a:path>
              <a:path w="1344930" h="1351279">
                <a:moveTo>
                  <a:pt x="436423" y="157083"/>
                </a:moveTo>
                <a:lnTo>
                  <a:pt x="447180" y="166387"/>
                </a:lnTo>
                <a:lnTo>
                  <a:pt x="457521" y="176561"/>
                </a:lnTo>
                <a:lnTo>
                  <a:pt x="467409" y="187569"/>
                </a:lnTo>
                <a:lnTo>
                  <a:pt x="476809" y="199374"/>
                </a:lnTo>
              </a:path>
              <a:path w="1344930" h="1351279">
                <a:moveTo>
                  <a:pt x="129438" y="488934"/>
                </a:moveTo>
                <a:lnTo>
                  <a:pt x="127190" y="478006"/>
                </a:lnTo>
                <a:lnTo>
                  <a:pt x="125265" y="466947"/>
                </a:lnTo>
                <a:lnTo>
                  <a:pt x="123661" y="455769"/>
                </a:lnTo>
                <a:lnTo>
                  <a:pt x="122377" y="444484"/>
                </a:lnTo>
              </a:path>
            </a:pathLst>
          </a:custGeom>
          <a:ln w="25400">
            <a:solidFill>
              <a:srgbClr val="0094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06929" y="3204093"/>
            <a:ext cx="784225" cy="480966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L="336550" marR="5080" indent="-324485">
              <a:lnSpc>
                <a:spcPct val="100899"/>
              </a:lnSpc>
              <a:spcBef>
                <a:spcPts val="110"/>
              </a:spcBef>
            </a:pPr>
            <a:r>
              <a:rPr sz="1550" b="1" dirty="0">
                <a:latin typeface="Arial"/>
                <a:cs typeface="Arial"/>
              </a:rPr>
              <a:t>R</a:t>
            </a:r>
            <a:r>
              <a:rPr sz="1550" b="1" spc="35" dirty="0">
                <a:latin typeface="Arial"/>
                <a:cs typeface="Arial"/>
              </a:rPr>
              <a:t>e</a:t>
            </a:r>
            <a:r>
              <a:rPr sz="1550" b="1" spc="-60" dirty="0">
                <a:latin typeface="Arial"/>
                <a:cs typeface="Arial"/>
              </a:rPr>
              <a:t>l</a:t>
            </a:r>
            <a:r>
              <a:rPr sz="1550" b="1" spc="35" dirty="0">
                <a:latin typeface="Arial"/>
                <a:cs typeface="Arial"/>
              </a:rPr>
              <a:t>eas</a:t>
            </a:r>
            <a:r>
              <a:rPr sz="1550" b="1" spc="10" dirty="0">
                <a:latin typeface="Arial"/>
                <a:cs typeface="Arial"/>
              </a:rPr>
              <a:t>e</a:t>
            </a:r>
            <a:r>
              <a:rPr lang="en-US" sz="1550" b="1" spc="10" dirty="0">
                <a:latin typeface="Arial"/>
                <a:cs typeface="Arial"/>
              </a:rPr>
              <a:t>  5</a:t>
            </a:r>
            <a:endParaRPr lang="en-US" sz="1550" b="1" spc="15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78460" y="4524845"/>
            <a:ext cx="1354455" cy="1351280"/>
          </a:xfrm>
          <a:custGeom>
            <a:avLst/>
            <a:gdLst/>
            <a:ahLst/>
            <a:cxnLst/>
            <a:rect l="l" t="t" r="r" b="b"/>
            <a:pathLst>
              <a:path w="1354455" h="1351279">
                <a:moveTo>
                  <a:pt x="123249" y="444484"/>
                </a:moveTo>
                <a:lnTo>
                  <a:pt x="121499" y="392604"/>
                </a:lnTo>
                <a:lnTo>
                  <a:pt x="126407" y="342562"/>
                </a:lnTo>
                <a:lnTo>
                  <a:pt x="137462" y="295273"/>
                </a:lnTo>
                <a:lnTo>
                  <a:pt x="154153" y="251653"/>
                </a:lnTo>
                <a:lnTo>
                  <a:pt x="175969" y="212617"/>
                </a:lnTo>
                <a:lnTo>
                  <a:pt x="202397" y="179082"/>
                </a:lnTo>
                <a:lnTo>
                  <a:pt x="232927" y="151962"/>
                </a:lnTo>
                <a:lnTo>
                  <a:pt x="267049" y="132174"/>
                </a:lnTo>
                <a:lnTo>
                  <a:pt x="304249" y="120634"/>
                </a:lnTo>
                <a:lnTo>
                  <a:pt x="339447" y="118119"/>
                </a:lnTo>
                <a:lnTo>
                  <a:pt x="374223" y="123571"/>
                </a:lnTo>
                <a:lnTo>
                  <a:pt x="407851" y="136761"/>
                </a:lnTo>
                <a:lnTo>
                  <a:pt x="439606" y="157464"/>
                </a:lnTo>
                <a:lnTo>
                  <a:pt x="465716" y="107850"/>
                </a:lnTo>
                <a:lnTo>
                  <a:pt x="499305" y="70605"/>
                </a:lnTo>
                <a:lnTo>
                  <a:pt x="538221" y="46624"/>
                </a:lnTo>
                <a:lnTo>
                  <a:pt x="580312" y="36804"/>
                </a:lnTo>
                <a:lnTo>
                  <a:pt x="623427" y="42041"/>
                </a:lnTo>
                <a:lnTo>
                  <a:pt x="665412" y="63230"/>
                </a:lnTo>
                <a:lnTo>
                  <a:pt x="695326" y="90930"/>
                </a:lnTo>
                <a:lnTo>
                  <a:pt x="704274" y="102092"/>
                </a:lnTo>
                <a:lnTo>
                  <a:pt x="729770" y="53643"/>
                </a:lnTo>
                <a:lnTo>
                  <a:pt x="763862" y="19696"/>
                </a:lnTo>
                <a:lnTo>
                  <a:pt x="803532" y="1617"/>
                </a:lnTo>
                <a:lnTo>
                  <a:pt x="845762" y="772"/>
                </a:lnTo>
                <a:lnTo>
                  <a:pt x="887535" y="18526"/>
                </a:lnTo>
                <a:lnTo>
                  <a:pt x="901066" y="29098"/>
                </a:lnTo>
                <a:lnTo>
                  <a:pt x="913586" y="41671"/>
                </a:lnTo>
                <a:lnTo>
                  <a:pt x="924986" y="56102"/>
                </a:lnTo>
                <a:lnTo>
                  <a:pt x="935160" y="72247"/>
                </a:lnTo>
                <a:lnTo>
                  <a:pt x="965459" y="35147"/>
                </a:lnTo>
                <a:lnTo>
                  <a:pt x="1000645" y="10990"/>
                </a:lnTo>
                <a:lnTo>
                  <a:pt x="1038681" y="0"/>
                </a:lnTo>
                <a:lnTo>
                  <a:pt x="1077531" y="2397"/>
                </a:lnTo>
                <a:lnTo>
                  <a:pt x="1115162" y="18404"/>
                </a:lnTo>
                <a:lnTo>
                  <a:pt x="1149536" y="48244"/>
                </a:lnTo>
                <a:lnTo>
                  <a:pt x="1182953" y="102647"/>
                </a:lnTo>
                <a:lnTo>
                  <a:pt x="1200844" y="169148"/>
                </a:lnTo>
                <a:lnTo>
                  <a:pt x="1236642" y="188664"/>
                </a:lnTo>
                <a:lnTo>
                  <a:pt x="1267259" y="217788"/>
                </a:lnTo>
                <a:lnTo>
                  <a:pt x="1291994" y="254839"/>
                </a:lnTo>
                <a:lnTo>
                  <a:pt x="1310144" y="298135"/>
                </a:lnTo>
                <a:lnTo>
                  <a:pt x="1321007" y="345994"/>
                </a:lnTo>
                <a:lnTo>
                  <a:pt x="1323881" y="396735"/>
                </a:lnTo>
                <a:lnTo>
                  <a:pt x="1318065" y="448675"/>
                </a:lnTo>
                <a:lnTo>
                  <a:pt x="1316446" y="456322"/>
                </a:lnTo>
                <a:lnTo>
                  <a:pt x="1314636" y="463851"/>
                </a:lnTo>
                <a:lnTo>
                  <a:pt x="1312636" y="471285"/>
                </a:lnTo>
                <a:lnTo>
                  <a:pt x="1310445" y="478647"/>
                </a:lnTo>
                <a:lnTo>
                  <a:pt x="1330962" y="522610"/>
                </a:lnTo>
                <a:lnTo>
                  <a:pt x="1345006" y="569493"/>
                </a:lnTo>
                <a:lnTo>
                  <a:pt x="1352689" y="618154"/>
                </a:lnTo>
                <a:lnTo>
                  <a:pt x="1354122" y="667448"/>
                </a:lnTo>
                <a:lnTo>
                  <a:pt x="1349417" y="716232"/>
                </a:lnTo>
                <a:lnTo>
                  <a:pt x="1338686" y="763362"/>
                </a:lnTo>
                <a:lnTo>
                  <a:pt x="1322041" y="807695"/>
                </a:lnTo>
                <a:lnTo>
                  <a:pt x="1299593" y="848087"/>
                </a:lnTo>
                <a:lnTo>
                  <a:pt x="1271456" y="883396"/>
                </a:lnTo>
                <a:lnTo>
                  <a:pt x="1224529" y="920496"/>
                </a:lnTo>
                <a:lnTo>
                  <a:pt x="1172269" y="940165"/>
                </a:lnTo>
                <a:lnTo>
                  <a:pt x="1167124" y="996606"/>
                </a:lnTo>
                <a:lnTo>
                  <a:pt x="1153180" y="1048313"/>
                </a:lnTo>
                <a:lnTo>
                  <a:pt x="1131527" y="1093820"/>
                </a:lnTo>
                <a:lnTo>
                  <a:pt x="1103256" y="1131662"/>
                </a:lnTo>
                <a:lnTo>
                  <a:pt x="1069458" y="1160373"/>
                </a:lnTo>
                <a:lnTo>
                  <a:pt x="1031223" y="1178486"/>
                </a:lnTo>
                <a:lnTo>
                  <a:pt x="989643" y="1184538"/>
                </a:lnTo>
                <a:lnTo>
                  <a:pt x="964788" y="1181929"/>
                </a:lnTo>
                <a:lnTo>
                  <a:pt x="940541" y="1174743"/>
                </a:lnTo>
                <a:lnTo>
                  <a:pt x="917223" y="1163114"/>
                </a:lnTo>
                <a:lnTo>
                  <a:pt x="895155" y="1147175"/>
                </a:lnTo>
                <a:lnTo>
                  <a:pt x="878716" y="1201126"/>
                </a:lnTo>
                <a:lnTo>
                  <a:pt x="855443" y="1248086"/>
                </a:lnTo>
                <a:lnTo>
                  <a:pt x="826396" y="1287283"/>
                </a:lnTo>
                <a:lnTo>
                  <a:pt x="792634" y="1317940"/>
                </a:lnTo>
                <a:lnTo>
                  <a:pt x="755217" y="1339286"/>
                </a:lnTo>
                <a:lnTo>
                  <a:pt x="715204" y="1350545"/>
                </a:lnTo>
                <a:lnTo>
                  <a:pt x="673655" y="1350943"/>
                </a:lnTo>
                <a:lnTo>
                  <a:pt x="631630" y="1339707"/>
                </a:lnTo>
                <a:lnTo>
                  <a:pt x="597800" y="1321254"/>
                </a:lnTo>
                <a:lnTo>
                  <a:pt x="567019" y="1295366"/>
                </a:lnTo>
                <a:lnTo>
                  <a:pt x="539904" y="1262699"/>
                </a:lnTo>
                <a:lnTo>
                  <a:pt x="517076" y="1223908"/>
                </a:lnTo>
                <a:lnTo>
                  <a:pt x="477863" y="1249920"/>
                </a:lnTo>
                <a:lnTo>
                  <a:pt x="437051" y="1265551"/>
                </a:lnTo>
                <a:lnTo>
                  <a:pt x="395579" y="1271118"/>
                </a:lnTo>
                <a:lnTo>
                  <a:pt x="354384" y="1266941"/>
                </a:lnTo>
                <a:lnTo>
                  <a:pt x="314407" y="1253339"/>
                </a:lnTo>
                <a:lnTo>
                  <a:pt x="276585" y="1230631"/>
                </a:lnTo>
                <a:lnTo>
                  <a:pt x="241857" y="1199135"/>
                </a:lnTo>
                <a:lnTo>
                  <a:pt x="211163" y="1159170"/>
                </a:lnTo>
                <a:lnTo>
                  <a:pt x="185441" y="1111056"/>
                </a:lnTo>
                <a:lnTo>
                  <a:pt x="182888" y="1105112"/>
                </a:lnTo>
                <a:lnTo>
                  <a:pt x="139224" y="1102562"/>
                </a:lnTo>
                <a:lnTo>
                  <a:pt x="99748" y="1082370"/>
                </a:lnTo>
                <a:lnTo>
                  <a:pt x="66957" y="1047212"/>
                </a:lnTo>
                <a:lnTo>
                  <a:pt x="43343" y="999765"/>
                </a:lnTo>
                <a:lnTo>
                  <a:pt x="31402" y="942705"/>
                </a:lnTo>
                <a:lnTo>
                  <a:pt x="31174" y="902259"/>
                </a:lnTo>
                <a:lnTo>
                  <a:pt x="37302" y="863171"/>
                </a:lnTo>
                <a:lnTo>
                  <a:pt x="49458" y="826797"/>
                </a:lnTo>
                <a:lnTo>
                  <a:pt x="67318" y="794496"/>
                </a:lnTo>
                <a:lnTo>
                  <a:pt x="38566" y="763754"/>
                </a:lnTo>
                <a:lnTo>
                  <a:pt x="17454" y="725092"/>
                </a:lnTo>
                <a:lnTo>
                  <a:pt x="4443" y="680942"/>
                </a:lnTo>
                <a:lnTo>
                  <a:pt x="0" y="633732"/>
                </a:lnTo>
                <a:lnTo>
                  <a:pt x="4585" y="585895"/>
                </a:lnTo>
                <a:lnTo>
                  <a:pt x="18664" y="539861"/>
                </a:lnTo>
                <a:lnTo>
                  <a:pt x="38006" y="504878"/>
                </a:lnTo>
                <a:lnTo>
                  <a:pt x="90834" y="458297"/>
                </a:lnTo>
                <a:lnTo>
                  <a:pt x="122106" y="448675"/>
                </a:lnTo>
                <a:lnTo>
                  <a:pt x="123249" y="444484"/>
                </a:lnTo>
                <a:close/>
              </a:path>
              <a:path w="1354455" h="1351279">
                <a:moveTo>
                  <a:pt x="148077" y="814181"/>
                </a:moveTo>
                <a:lnTo>
                  <a:pt x="127373" y="814218"/>
                </a:lnTo>
                <a:lnTo>
                  <a:pt x="107021" y="810006"/>
                </a:lnTo>
                <a:lnTo>
                  <a:pt x="87370" y="801625"/>
                </a:lnTo>
                <a:lnTo>
                  <a:pt x="68766" y="789162"/>
                </a:lnTo>
              </a:path>
              <a:path w="1354455" h="1351279">
                <a:moveTo>
                  <a:pt x="218042" y="1087243"/>
                </a:moveTo>
                <a:lnTo>
                  <a:pt x="209600" y="1091387"/>
                </a:lnTo>
                <a:lnTo>
                  <a:pt x="200984" y="1094765"/>
                </a:lnTo>
                <a:lnTo>
                  <a:pt x="192222" y="1097366"/>
                </a:lnTo>
                <a:lnTo>
                  <a:pt x="183345" y="1099181"/>
                </a:lnTo>
              </a:path>
              <a:path w="1354455" h="1351279">
                <a:moveTo>
                  <a:pt x="517076" y="1218460"/>
                </a:moveTo>
                <a:lnTo>
                  <a:pt x="511051" y="1205425"/>
                </a:lnTo>
                <a:lnTo>
                  <a:pt x="505551" y="1191980"/>
                </a:lnTo>
                <a:lnTo>
                  <a:pt x="500574" y="1178155"/>
                </a:lnTo>
                <a:lnTo>
                  <a:pt x="496121" y="1163977"/>
                </a:lnTo>
              </a:path>
              <a:path w="1354455" h="1351279">
                <a:moveTo>
                  <a:pt x="903664" y="1082608"/>
                </a:moveTo>
                <a:lnTo>
                  <a:pt x="902426" y="1097762"/>
                </a:lnTo>
                <a:lnTo>
                  <a:pt x="900616" y="1112797"/>
                </a:lnTo>
                <a:lnTo>
                  <a:pt x="898235" y="1127683"/>
                </a:lnTo>
                <a:lnTo>
                  <a:pt x="895282" y="1142387"/>
                </a:lnTo>
              </a:path>
              <a:path w="1354455" h="1351279">
                <a:moveTo>
                  <a:pt x="1069653" y="713216"/>
                </a:moveTo>
                <a:lnTo>
                  <a:pt x="1104386" y="743337"/>
                </a:lnTo>
                <a:lnTo>
                  <a:pt x="1132754" y="782523"/>
                </a:lnTo>
                <a:lnTo>
                  <a:pt x="1153942" y="828988"/>
                </a:lnTo>
                <a:lnTo>
                  <a:pt x="1167132" y="880945"/>
                </a:lnTo>
                <a:lnTo>
                  <a:pt x="1171507" y="936609"/>
                </a:lnTo>
              </a:path>
              <a:path w="1354455" h="1351279">
                <a:moveTo>
                  <a:pt x="1309810" y="475345"/>
                </a:moveTo>
                <a:lnTo>
                  <a:pt x="1301208" y="498834"/>
                </a:lnTo>
                <a:lnTo>
                  <a:pt x="1290712" y="520763"/>
                </a:lnTo>
                <a:lnTo>
                  <a:pt x="1278431" y="540906"/>
                </a:lnTo>
                <a:lnTo>
                  <a:pt x="1264471" y="559038"/>
                </a:lnTo>
              </a:path>
              <a:path w="1354455" h="1351279">
                <a:moveTo>
                  <a:pt x="1200971" y="164449"/>
                </a:moveTo>
                <a:lnTo>
                  <a:pt x="1202116" y="174283"/>
                </a:lnTo>
                <a:lnTo>
                  <a:pt x="1202892" y="184165"/>
                </a:lnTo>
                <a:lnTo>
                  <a:pt x="1203310" y="194095"/>
                </a:lnTo>
                <a:lnTo>
                  <a:pt x="1203384" y="204073"/>
                </a:lnTo>
              </a:path>
              <a:path w="1354455" h="1351279">
                <a:moveTo>
                  <a:pt x="911538" y="118348"/>
                </a:moveTo>
                <a:lnTo>
                  <a:pt x="916348" y="104878"/>
                </a:lnTo>
                <a:lnTo>
                  <a:pt x="921825" y="91932"/>
                </a:lnTo>
                <a:lnTo>
                  <a:pt x="927968" y="79557"/>
                </a:lnTo>
                <a:lnTo>
                  <a:pt x="934779" y="67802"/>
                </a:lnTo>
              </a:path>
              <a:path w="1354455" h="1351279">
                <a:moveTo>
                  <a:pt x="694368" y="142351"/>
                </a:moveTo>
                <a:lnTo>
                  <a:pt x="696435" y="131115"/>
                </a:lnTo>
                <a:lnTo>
                  <a:pt x="699003" y="120094"/>
                </a:lnTo>
                <a:lnTo>
                  <a:pt x="702047" y="109311"/>
                </a:lnTo>
                <a:lnTo>
                  <a:pt x="705544" y="98790"/>
                </a:lnTo>
              </a:path>
              <a:path w="1354455" h="1351279">
                <a:moveTo>
                  <a:pt x="439479" y="157083"/>
                </a:moveTo>
                <a:lnTo>
                  <a:pt x="450329" y="166387"/>
                </a:lnTo>
                <a:lnTo>
                  <a:pt x="460751" y="176561"/>
                </a:lnTo>
                <a:lnTo>
                  <a:pt x="470697" y="187569"/>
                </a:lnTo>
                <a:lnTo>
                  <a:pt x="480119" y="199374"/>
                </a:lnTo>
              </a:path>
              <a:path w="1354455" h="1351279">
                <a:moveTo>
                  <a:pt x="130348" y="488934"/>
                </a:moveTo>
                <a:lnTo>
                  <a:pt x="128089" y="478006"/>
                </a:lnTo>
                <a:lnTo>
                  <a:pt x="126151" y="466947"/>
                </a:lnTo>
                <a:lnTo>
                  <a:pt x="124537" y="455769"/>
                </a:lnTo>
                <a:lnTo>
                  <a:pt x="123249" y="444484"/>
                </a:lnTo>
              </a:path>
            </a:pathLst>
          </a:custGeom>
          <a:ln w="25400">
            <a:solidFill>
              <a:srgbClr val="0094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52331" y="4937897"/>
            <a:ext cx="784225" cy="48032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336550" marR="5080" indent="-324485">
              <a:lnSpc>
                <a:spcPct val="101000"/>
              </a:lnSpc>
              <a:spcBef>
                <a:spcPts val="105"/>
              </a:spcBef>
            </a:pPr>
            <a:r>
              <a:rPr sz="1550" b="1" dirty="0">
                <a:latin typeface="Arial"/>
                <a:cs typeface="Arial"/>
              </a:rPr>
              <a:t>R</a:t>
            </a:r>
            <a:r>
              <a:rPr sz="1550" b="1" spc="35" dirty="0">
                <a:latin typeface="Arial"/>
                <a:cs typeface="Arial"/>
              </a:rPr>
              <a:t>e</a:t>
            </a:r>
            <a:r>
              <a:rPr sz="1550" b="1" spc="-60" dirty="0">
                <a:latin typeface="Arial"/>
                <a:cs typeface="Arial"/>
              </a:rPr>
              <a:t>l</a:t>
            </a:r>
            <a:r>
              <a:rPr sz="1550" b="1" spc="35" dirty="0">
                <a:latin typeface="Arial"/>
                <a:cs typeface="Arial"/>
              </a:rPr>
              <a:t>eas</a:t>
            </a:r>
            <a:r>
              <a:rPr sz="1550" b="1" spc="10" dirty="0">
                <a:latin typeface="Arial"/>
                <a:cs typeface="Arial"/>
              </a:rPr>
              <a:t>e</a:t>
            </a:r>
            <a:r>
              <a:rPr lang="en-US" sz="1550" b="1" spc="10" dirty="0">
                <a:latin typeface="Arial"/>
                <a:cs typeface="Arial"/>
              </a:rPr>
              <a:t>  6</a:t>
            </a:r>
            <a:endParaRPr lang="en-US" sz="1550" b="1" spc="15" dirty="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495888" y="4649671"/>
            <a:ext cx="1577975" cy="1482725"/>
            <a:chOff x="3725926" y="4678426"/>
            <a:chExt cx="1577975" cy="1482725"/>
          </a:xfrm>
        </p:grpSpPr>
        <p:sp>
          <p:nvSpPr>
            <p:cNvPr id="34" name="object 34"/>
            <p:cNvSpPr/>
            <p:nvPr/>
          </p:nvSpPr>
          <p:spPr>
            <a:xfrm>
              <a:off x="3738626" y="469112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1" y="1295336"/>
                  </a:moveTo>
                  <a:lnTo>
                    <a:pt x="258699" y="1295336"/>
                  </a:lnTo>
                  <a:lnTo>
                    <a:pt x="452754" y="1457261"/>
                  </a:lnTo>
                  <a:lnTo>
                    <a:pt x="646811" y="1295336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0" y="1079436"/>
                  </a:lnTo>
                  <a:lnTo>
                    <a:pt x="5701" y="1128941"/>
                  </a:lnTo>
                  <a:lnTo>
                    <a:pt x="21941" y="1174384"/>
                  </a:lnTo>
                  <a:lnTo>
                    <a:pt x="47426" y="1214471"/>
                  </a:lnTo>
                  <a:lnTo>
                    <a:pt x="80859" y="1247906"/>
                  </a:lnTo>
                  <a:lnTo>
                    <a:pt x="120946" y="1273392"/>
                  </a:lnTo>
                  <a:lnTo>
                    <a:pt x="166391" y="1289634"/>
                  </a:lnTo>
                  <a:lnTo>
                    <a:pt x="215900" y="1295336"/>
                  </a:lnTo>
                  <a:lnTo>
                    <a:pt x="1336548" y="1295336"/>
                  </a:lnTo>
                  <a:lnTo>
                    <a:pt x="1386063" y="1289634"/>
                  </a:lnTo>
                  <a:lnTo>
                    <a:pt x="1431526" y="1273392"/>
                  </a:lnTo>
                  <a:lnTo>
                    <a:pt x="1471638" y="1247906"/>
                  </a:lnTo>
                  <a:lnTo>
                    <a:pt x="1505098" y="1214471"/>
                  </a:lnTo>
                  <a:lnTo>
                    <a:pt x="1530608" y="1174384"/>
                  </a:lnTo>
                  <a:lnTo>
                    <a:pt x="1546866" y="1128941"/>
                  </a:lnTo>
                  <a:lnTo>
                    <a:pt x="1552575" y="1079436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738626" y="469112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1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436"/>
                  </a:lnTo>
                  <a:lnTo>
                    <a:pt x="1546866" y="1128941"/>
                  </a:lnTo>
                  <a:lnTo>
                    <a:pt x="1530608" y="1174384"/>
                  </a:lnTo>
                  <a:lnTo>
                    <a:pt x="1505098" y="1214471"/>
                  </a:lnTo>
                  <a:lnTo>
                    <a:pt x="1471638" y="1247906"/>
                  </a:lnTo>
                  <a:lnTo>
                    <a:pt x="1431526" y="1273392"/>
                  </a:lnTo>
                  <a:lnTo>
                    <a:pt x="1386063" y="1289634"/>
                  </a:lnTo>
                  <a:lnTo>
                    <a:pt x="1336548" y="1295336"/>
                  </a:lnTo>
                  <a:lnTo>
                    <a:pt x="646811" y="1295336"/>
                  </a:lnTo>
                  <a:lnTo>
                    <a:pt x="452754" y="1457261"/>
                  </a:lnTo>
                  <a:lnTo>
                    <a:pt x="258699" y="1295336"/>
                  </a:lnTo>
                  <a:lnTo>
                    <a:pt x="215900" y="1295336"/>
                  </a:lnTo>
                  <a:lnTo>
                    <a:pt x="166391" y="1289634"/>
                  </a:lnTo>
                  <a:lnTo>
                    <a:pt x="120946" y="1273392"/>
                  </a:lnTo>
                  <a:lnTo>
                    <a:pt x="80859" y="1247906"/>
                  </a:lnTo>
                  <a:lnTo>
                    <a:pt x="47426" y="1214471"/>
                  </a:lnTo>
                  <a:lnTo>
                    <a:pt x="21941" y="1174384"/>
                  </a:lnTo>
                  <a:lnTo>
                    <a:pt x="5701" y="1128941"/>
                  </a:lnTo>
                  <a:lnTo>
                    <a:pt x="0" y="1079436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399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666522" y="4832868"/>
            <a:ext cx="1162685" cy="1120178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 indent="19050" algn="ctr">
              <a:lnSpc>
                <a:spcPct val="100400"/>
              </a:lnSpc>
              <a:spcBef>
                <a:spcPts val="95"/>
              </a:spcBef>
            </a:pPr>
            <a:r>
              <a:rPr lang="en-US" sz="1200" spc="-5" dirty="0">
                <a:ea typeface="+mn-lt"/>
                <a:cs typeface="+mn-lt"/>
              </a:rPr>
              <a:t>As a user I should be able to set  recurring </a:t>
            </a:r>
            <a:r>
              <a:rPr lang="en-US" sz="1200" spc="-5">
                <a:ea typeface="+mn-lt"/>
                <a:cs typeface="+mn-lt"/>
              </a:rPr>
              <a:t>transactions with updated time manually</a:t>
            </a:r>
            <a:endParaRPr lang="en-US" sz="1200" spc="-5"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658438" y="2916121"/>
            <a:ext cx="1577975" cy="1482725"/>
            <a:chOff x="8888476" y="2944876"/>
            <a:chExt cx="1577975" cy="1482725"/>
          </a:xfrm>
        </p:grpSpPr>
        <p:sp>
          <p:nvSpPr>
            <p:cNvPr id="38" name="object 38"/>
            <p:cNvSpPr/>
            <p:nvPr/>
          </p:nvSpPr>
          <p:spPr>
            <a:xfrm>
              <a:off x="8901176" y="295757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0" y="1295400"/>
                  </a:moveTo>
                  <a:lnTo>
                    <a:pt x="258699" y="1295400"/>
                  </a:lnTo>
                  <a:lnTo>
                    <a:pt x="452754" y="1457325"/>
                  </a:lnTo>
                  <a:lnTo>
                    <a:pt x="646810" y="1295400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14" y="1079500"/>
                  </a:lnTo>
                  <a:lnTo>
                    <a:pt x="5701" y="1128888"/>
                  </a:lnTo>
                  <a:lnTo>
                    <a:pt x="21941" y="1174351"/>
                  </a:lnTo>
                  <a:lnTo>
                    <a:pt x="47426" y="1214463"/>
                  </a:lnTo>
                  <a:lnTo>
                    <a:pt x="80859" y="1247923"/>
                  </a:lnTo>
                  <a:lnTo>
                    <a:pt x="120946" y="1273433"/>
                  </a:lnTo>
                  <a:lnTo>
                    <a:pt x="166391" y="1289691"/>
                  </a:lnTo>
                  <a:lnTo>
                    <a:pt x="215900" y="1295400"/>
                  </a:lnTo>
                  <a:lnTo>
                    <a:pt x="1336548" y="1295400"/>
                  </a:lnTo>
                  <a:lnTo>
                    <a:pt x="1386063" y="1289691"/>
                  </a:lnTo>
                  <a:lnTo>
                    <a:pt x="1431526" y="1273433"/>
                  </a:lnTo>
                  <a:lnTo>
                    <a:pt x="1471638" y="1247923"/>
                  </a:lnTo>
                  <a:lnTo>
                    <a:pt x="1505098" y="1214463"/>
                  </a:lnTo>
                  <a:lnTo>
                    <a:pt x="1530608" y="1174351"/>
                  </a:lnTo>
                  <a:lnTo>
                    <a:pt x="1546866" y="1128888"/>
                  </a:lnTo>
                  <a:lnTo>
                    <a:pt x="1552560" y="1079500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901176" y="295757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0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500"/>
                  </a:lnTo>
                  <a:lnTo>
                    <a:pt x="1546866" y="1128888"/>
                  </a:lnTo>
                  <a:lnTo>
                    <a:pt x="1530608" y="1174351"/>
                  </a:lnTo>
                  <a:lnTo>
                    <a:pt x="1505098" y="1214463"/>
                  </a:lnTo>
                  <a:lnTo>
                    <a:pt x="1471638" y="1247923"/>
                  </a:lnTo>
                  <a:lnTo>
                    <a:pt x="1431526" y="1273433"/>
                  </a:lnTo>
                  <a:lnTo>
                    <a:pt x="1386063" y="1289691"/>
                  </a:lnTo>
                  <a:lnTo>
                    <a:pt x="1336548" y="1295400"/>
                  </a:lnTo>
                  <a:lnTo>
                    <a:pt x="646810" y="1295400"/>
                  </a:lnTo>
                  <a:lnTo>
                    <a:pt x="452754" y="1457325"/>
                  </a:lnTo>
                  <a:lnTo>
                    <a:pt x="258699" y="1295400"/>
                  </a:lnTo>
                  <a:lnTo>
                    <a:pt x="215900" y="1295400"/>
                  </a:lnTo>
                  <a:lnTo>
                    <a:pt x="166391" y="1289691"/>
                  </a:lnTo>
                  <a:lnTo>
                    <a:pt x="120946" y="1273433"/>
                  </a:lnTo>
                  <a:lnTo>
                    <a:pt x="80859" y="1247923"/>
                  </a:lnTo>
                  <a:lnTo>
                    <a:pt x="47426" y="1214463"/>
                  </a:lnTo>
                  <a:lnTo>
                    <a:pt x="21941" y="1174351"/>
                  </a:lnTo>
                  <a:lnTo>
                    <a:pt x="5701" y="1128888"/>
                  </a:lnTo>
                  <a:lnTo>
                    <a:pt x="0" y="1079373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814013" y="3038634"/>
            <a:ext cx="1259205" cy="1120178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 indent="20955" algn="ctr">
              <a:lnSpc>
                <a:spcPct val="100400"/>
              </a:lnSpc>
              <a:spcBef>
                <a:spcPts val="95"/>
              </a:spcBef>
            </a:pPr>
            <a:r>
              <a:rPr lang="de-DE" sz="1200" dirty="0">
                <a:ea typeface="+mn-lt"/>
                <a:cs typeface="+mn-lt"/>
              </a:rPr>
              <a:t>As a </a:t>
            </a:r>
            <a:r>
              <a:rPr lang="de-DE" sz="1200" dirty="0" err="1">
                <a:ea typeface="+mn-lt"/>
                <a:cs typeface="+mn-lt"/>
              </a:rPr>
              <a:t>user</a:t>
            </a:r>
            <a:r>
              <a:rPr lang="de-DE" sz="1200" dirty="0">
                <a:ea typeface="+mn-lt"/>
                <a:cs typeface="+mn-lt"/>
              </a:rPr>
              <a:t> I must </a:t>
            </a:r>
            <a:r>
              <a:rPr lang="de-DE" sz="1200" dirty="0" err="1">
                <a:ea typeface="+mn-lt"/>
                <a:cs typeface="+mn-lt"/>
              </a:rPr>
              <a:t>see</a:t>
            </a:r>
            <a:r>
              <a:rPr lang="de-DE" sz="1200" dirty="0">
                <a:ea typeface="+mn-lt"/>
                <a:cs typeface="+mn-lt"/>
              </a:rPr>
              <a:t> </a:t>
            </a:r>
            <a:r>
              <a:rPr lang="de-DE" sz="1200" dirty="0" err="1">
                <a:ea typeface="+mn-lt"/>
                <a:cs typeface="+mn-lt"/>
              </a:rPr>
              <a:t>my</a:t>
            </a:r>
            <a:r>
              <a:rPr lang="de-DE" sz="1200" dirty="0">
                <a:ea typeface="+mn-lt"/>
                <a:cs typeface="+mn-lt"/>
              </a:rPr>
              <a:t> </a:t>
            </a:r>
            <a:r>
              <a:rPr lang="de-DE" sz="1200" dirty="0" err="1">
                <a:ea typeface="+mn-lt"/>
                <a:cs typeface="+mn-lt"/>
              </a:rPr>
              <a:t>transactions</a:t>
            </a:r>
            <a:r>
              <a:rPr lang="de-DE" sz="1200" dirty="0">
                <a:ea typeface="+mn-lt"/>
                <a:cs typeface="+mn-lt"/>
              </a:rPr>
              <a:t> in the form </a:t>
            </a:r>
            <a:r>
              <a:rPr lang="de-DE" sz="1200" dirty="0" err="1">
                <a:ea typeface="+mn-lt"/>
                <a:cs typeface="+mn-lt"/>
              </a:rPr>
              <a:t>of</a:t>
            </a:r>
            <a:r>
              <a:rPr lang="de-DE" sz="1200" dirty="0">
                <a:ea typeface="+mn-lt"/>
                <a:cs typeface="+mn-lt"/>
              </a:rPr>
              <a:t> </a:t>
            </a:r>
            <a:r>
              <a:rPr lang="de-DE" sz="1200" dirty="0" err="1">
                <a:ea typeface="+mn-lt"/>
                <a:cs typeface="+mn-lt"/>
              </a:rPr>
              <a:t>graphs</a:t>
            </a:r>
            <a:r>
              <a:rPr lang="de-DE" sz="1200" dirty="0">
                <a:ea typeface="+mn-lt"/>
                <a:cs typeface="+mn-lt"/>
              </a:rPr>
              <a:t> </a:t>
            </a:r>
            <a:r>
              <a:rPr lang="de-DE" sz="1200" dirty="0" err="1">
                <a:ea typeface="+mn-lt"/>
                <a:cs typeface="+mn-lt"/>
              </a:rPr>
              <a:t>or</a:t>
            </a:r>
            <a:r>
              <a:rPr lang="de-DE" sz="1200" dirty="0">
                <a:ea typeface="+mn-lt"/>
                <a:cs typeface="+mn-lt"/>
              </a:rPr>
              <a:t> </a:t>
            </a:r>
            <a:r>
              <a:rPr lang="de-DE" sz="1200" dirty="0" err="1">
                <a:ea typeface="+mn-lt"/>
                <a:cs typeface="+mn-lt"/>
              </a:rPr>
              <a:t>charts</a:t>
            </a:r>
            <a:r>
              <a:rPr lang="de-DE" sz="1200" dirty="0">
                <a:ea typeface="+mn-lt"/>
                <a:cs typeface="+mn-lt"/>
              </a:rPr>
              <a:t> for </a:t>
            </a:r>
            <a:r>
              <a:rPr lang="de-DE" sz="1200" dirty="0" err="1">
                <a:ea typeface="+mn-lt"/>
                <a:cs typeface="+mn-lt"/>
              </a:rPr>
              <a:t>better</a:t>
            </a:r>
            <a:r>
              <a:rPr lang="de-DE" sz="1200" dirty="0">
                <a:ea typeface="+mn-lt"/>
                <a:cs typeface="+mn-lt"/>
              </a:rPr>
              <a:t> </a:t>
            </a:r>
            <a:r>
              <a:rPr lang="de-DE" sz="1200" dirty="0" err="1">
                <a:ea typeface="+mn-lt"/>
                <a:cs typeface="+mn-lt"/>
              </a:rPr>
              <a:t>visual</a:t>
            </a:r>
            <a:r>
              <a:rPr lang="de-DE" sz="1200" dirty="0">
                <a:ea typeface="+mn-lt"/>
                <a:cs typeface="+mn-lt"/>
              </a:rPr>
              <a:t> </a:t>
            </a:r>
            <a:r>
              <a:rPr lang="de-DE" sz="1200" dirty="0" err="1">
                <a:ea typeface="+mn-lt"/>
                <a:cs typeface="+mn-lt"/>
              </a:rPr>
              <a:t>representation</a:t>
            </a:r>
            <a:r>
              <a:rPr lang="de-DE" sz="1200" dirty="0">
                <a:ea typeface="+mn-lt"/>
                <a:cs typeface="+mn-lt"/>
              </a:rPr>
              <a:t> </a:t>
            </a:r>
            <a:endParaRPr lang="en-US" dirty="0"/>
          </a:p>
        </p:txBody>
      </p:sp>
      <p:grpSp>
        <p:nvGrpSpPr>
          <p:cNvPr id="41" name="object 41"/>
          <p:cNvGrpSpPr/>
          <p:nvPr/>
        </p:nvGrpSpPr>
        <p:grpSpPr>
          <a:xfrm>
            <a:off x="5219913" y="4630621"/>
            <a:ext cx="1577975" cy="1482725"/>
            <a:chOff x="5449951" y="4659376"/>
            <a:chExt cx="1577975" cy="1482725"/>
          </a:xfrm>
        </p:grpSpPr>
        <p:sp>
          <p:nvSpPr>
            <p:cNvPr id="42" name="object 42"/>
            <p:cNvSpPr/>
            <p:nvPr/>
          </p:nvSpPr>
          <p:spPr>
            <a:xfrm>
              <a:off x="5462651" y="467207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1" y="1295336"/>
                  </a:moveTo>
                  <a:lnTo>
                    <a:pt x="258699" y="1295336"/>
                  </a:lnTo>
                  <a:lnTo>
                    <a:pt x="452754" y="1457261"/>
                  </a:lnTo>
                  <a:lnTo>
                    <a:pt x="646811" y="1295336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0" y="1079436"/>
                  </a:lnTo>
                  <a:lnTo>
                    <a:pt x="5701" y="1128941"/>
                  </a:lnTo>
                  <a:lnTo>
                    <a:pt x="21941" y="1174384"/>
                  </a:lnTo>
                  <a:lnTo>
                    <a:pt x="47426" y="1214471"/>
                  </a:lnTo>
                  <a:lnTo>
                    <a:pt x="80859" y="1247906"/>
                  </a:lnTo>
                  <a:lnTo>
                    <a:pt x="120946" y="1273392"/>
                  </a:lnTo>
                  <a:lnTo>
                    <a:pt x="166391" y="1289634"/>
                  </a:lnTo>
                  <a:lnTo>
                    <a:pt x="215900" y="1295336"/>
                  </a:lnTo>
                  <a:lnTo>
                    <a:pt x="1336548" y="1295336"/>
                  </a:lnTo>
                  <a:lnTo>
                    <a:pt x="1386063" y="1289634"/>
                  </a:lnTo>
                  <a:lnTo>
                    <a:pt x="1431526" y="1273392"/>
                  </a:lnTo>
                  <a:lnTo>
                    <a:pt x="1471638" y="1247906"/>
                  </a:lnTo>
                  <a:lnTo>
                    <a:pt x="1505098" y="1214471"/>
                  </a:lnTo>
                  <a:lnTo>
                    <a:pt x="1530608" y="1174384"/>
                  </a:lnTo>
                  <a:lnTo>
                    <a:pt x="1546866" y="1128941"/>
                  </a:lnTo>
                  <a:lnTo>
                    <a:pt x="1552575" y="1079436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462651" y="467207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1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436"/>
                  </a:lnTo>
                  <a:lnTo>
                    <a:pt x="1546866" y="1128941"/>
                  </a:lnTo>
                  <a:lnTo>
                    <a:pt x="1530608" y="1174384"/>
                  </a:lnTo>
                  <a:lnTo>
                    <a:pt x="1505098" y="1214471"/>
                  </a:lnTo>
                  <a:lnTo>
                    <a:pt x="1471638" y="1247906"/>
                  </a:lnTo>
                  <a:lnTo>
                    <a:pt x="1431526" y="1273392"/>
                  </a:lnTo>
                  <a:lnTo>
                    <a:pt x="1386063" y="1289634"/>
                  </a:lnTo>
                  <a:lnTo>
                    <a:pt x="1336548" y="1295336"/>
                  </a:lnTo>
                  <a:lnTo>
                    <a:pt x="646811" y="1295336"/>
                  </a:lnTo>
                  <a:lnTo>
                    <a:pt x="452754" y="1457261"/>
                  </a:lnTo>
                  <a:lnTo>
                    <a:pt x="258699" y="1295336"/>
                  </a:lnTo>
                  <a:lnTo>
                    <a:pt x="215900" y="1295336"/>
                  </a:lnTo>
                  <a:lnTo>
                    <a:pt x="166391" y="1289634"/>
                  </a:lnTo>
                  <a:lnTo>
                    <a:pt x="120946" y="1273392"/>
                  </a:lnTo>
                  <a:lnTo>
                    <a:pt x="80859" y="1247906"/>
                  </a:lnTo>
                  <a:lnTo>
                    <a:pt x="47426" y="1214471"/>
                  </a:lnTo>
                  <a:lnTo>
                    <a:pt x="21941" y="1174384"/>
                  </a:lnTo>
                  <a:lnTo>
                    <a:pt x="5701" y="1128941"/>
                  </a:lnTo>
                  <a:lnTo>
                    <a:pt x="0" y="1079436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399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415112" y="4811532"/>
            <a:ext cx="1189990" cy="112082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 indent="11430" algn="ctr">
              <a:lnSpc>
                <a:spcPct val="100099"/>
              </a:lnSpc>
              <a:spcBef>
                <a:spcPts val="100"/>
              </a:spcBef>
            </a:pPr>
            <a:r>
              <a:rPr lang="en-US" sz="1200" spc="5" dirty="0">
                <a:ea typeface="+mn-lt"/>
                <a:cs typeface="+mn-lt"/>
              </a:rPr>
              <a:t>As a user I should </a:t>
            </a:r>
            <a:r>
              <a:rPr lang="en-US" sz="1200" spc="5">
                <a:ea typeface="+mn-lt"/>
                <a:cs typeface="+mn-lt"/>
              </a:rPr>
              <a:t>be able to get timely suggestions based on my threshold and expenses</a:t>
            </a:r>
            <a:endParaRPr lang="en-US" sz="1200" spc="5" dirty="0">
              <a:ea typeface="+mn-lt"/>
              <a:cs typeface="+mn-l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229438" y="2916121"/>
            <a:ext cx="1577975" cy="1482725"/>
            <a:chOff x="5459476" y="2944876"/>
            <a:chExt cx="1577975" cy="1482725"/>
          </a:xfrm>
        </p:grpSpPr>
        <p:sp>
          <p:nvSpPr>
            <p:cNvPr id="54" name="object 54"/>
            <p:cNvSpPr/>
            <p:nvPr/>
          </p:nvSpPr>
          <p:spPr>
            <a:xfrm>
              <a:off x="5472176" y="295757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1" y="1295400"/>
                  </a:moveTo>
                  <a:lnTo>
                    <a:pt x="258699" y="1295400"/>
                  </a:lnTo>
                  <a:lnTo>
                    <a:pt x="452754" y="1457325"/>
                  </a:lnTo>
                  <a:lnTo>
                    <a:pt x="646811" y="1295400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14" y="1079500"/>
                  </a:lnTo>
                  <a:lnTo>
                    <a:pt x="5701" y="1128888"/>
                  </a:lnTo>
                  <a:lnTo>
                    <a:pt x="21941" y="1174351"/>
                  </a:lnTo>
                  <a:lnTo>
                    <a:pt x="47426" y="1214463"/>
                  </a:lnTo>
                  <a:lnTo>
                    <a:pt x="80859" y="1247923"/>
                  </a:lnTo>
                  <a:lnTo>
                    <a:pt x="120946" y="1273433"/>
                  </a:lnTo>
                  <a:lnTo>
                    <a:pt x="166391" y="1289691"/>
                  </a:lnTo>
                  <a:lnTo>
                    <a:pt x="215900" y="1295400"/>
                  </a:lnTo>
                  <a:lnTo>
                    <a:pt x="1336548" y="1295400"/>
                  </a:lnTo>
                  <a:lnTo>
                    <a:pt x="1386063" y="1289691"/>
                  </a:lnTo>
                  <a:lnTo>
                    <a:pt x="1431526" y="1273433"/>
                  </a:lnTo>
                  <a:lnTo>
                    <a:pt x="1471638" y="1247923"/>
                  </a:lnTo>
                  <a:lnTo>
                    <a:pt x="1505098" y="1214463"/>
                  </a:lnTo>
                  <a:lnTo>
                    <a:pt x="1530608" y="1174351"/>
                  </a:lnTo>
                  <a:lnTo>
                    <a:pt x="1546866" y="1128888"/>
                  </a:lnTo>
                  <a:lnTo>
                    <a:pt x="1552560" y="1079500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472176" y="295757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1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500"/>
                  </a:lnTo>
                  <a:lnTo>
                    <a:pt x="1546866" y="1128888"/>
                  </a:lnTo>
                  <a:lnTo>
                    <a:pt x="1530608" y="1174351"/>
                  </a:lnTo>
                  <a:lnTo>
                    <a:pt x="1505098" y="1214463"/>
                  </a:lnTo>
                  <a:lnTo>
                    <a:pt x="1471638" y="1247923"/>
                  </a:lnTo>
                  <a:lnTo>
                    <a:pt x="1431526" y="1273433"/>
                  </a:lnTo>
                  <a:lnTo>
                    <a:pt x="1386063" y="1289691"/>
                  </a:lnTo>
                  <a:lnTo>
                    <a:pt x="1336548" y="1295400"/>
                  </a:lnTo>
                  <a:lnTo>
                    <a:pt x="646811" y="1295400"/>
                  </a:lnTo>
                  <a:lnTo>
                    <a:pt x="452754" y="1457325"/>
                  </a:lnTo>
                  <a:lnTo>
                    <a:pt x="258699" y="1295400"/>
                  </a:lnTo>
                  <a:lnTo>
                    <a:pt x="215900" y="1295400"/>
                  </a:lnTo>
                  <a:lnTo>
                    <a:pt x="166391" y="1289691"/>
                  </a:lnTo>
                  <a:lnTo>
                    <a:pt x="120946" y="1273433"/>
                  </a:lnTo>
                  <a:lnTo>
                    <a:pt x="80859" y="1247923"/>
                  </a:lnTo>
                  <a:lnTo>
                    <a:pt x="47426" y="1214463"/>
                  </a:lnTo>
                  <a:lnTo>
                    <a:pt x="21941" y="1174351"/>
                  </a:lnTo>
                  <a:lnTo>
                    <a:pt x="5701" y="1128888"/>
                  </a:lnTo>
                  <a:lnTo>
                    <a:pt x="0" y="1079373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5418033" y="3006883"/>
            <a:ext cx="1257300" cy="109004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635" algn="ctr">
              <a:lnSpc>
                <a:spcPts val="1435"/>
              </a:lnSpc>
              <a:spcBef>
                <a:spcPts val="100"/>
              </a:spcBef>
            </a:pPr>
            <a:r>
              <a:rPr lang="en-US" sz="1200" dirty="0">
                <a:ea typeface="+mn-lt"/>
                <a:cs typeface="+mn-lt"/>
              </a:rPr>
              <a:t>As a professional I </a:t>
            </a:r>
            <a:r>
              <a:rPr lang="en-US" sz="1200">
                <a:ea typeface="+mn-lt"/>
                <a:cs typeface="+mn-lt"/>
              </a:rPr>
              <a:t>should be able to set-up different environments for different purposes on same account </a:t>
            </a:r>
          </a:p>
        </p:txBody>
      </p:sp>
      <p:grpSp>
        <p:nvGrpSpPr>
          <p:cNvPr id="57" name="object 57"/>
          <p:cNvGrpSpPr/>
          <p:nvPr/>
        </p:nvGrpSpPr>
        <p:grpSpPr>
          <a:xfrm>
            <a:off x="2238588" y="1334970"/>
            <a:ext cx="1006475" cy="511175"/>
            <a:chOff x="2468626" y="1363725"/>
            <a:chExt cx="1006475" cy="511175"/>
          </a:xfrm>
        </p:grpSpPr>
        <p:sp>
          <p:nvSpPr>
            <p:cNvPr id="58" name="object 58"/>
            <p:cNvSpPr/>
            <p:nvPr/>
          </p:nvSpPr>
          <p:spPr>
            <a:xfrm>
              <a:off x="2481326" y="1376425"/>
              <a:ext cx="981075" cy="485775"/>
            </a:xfrm>
            <a:custGeom>
              <a:avLst/>
              <a:gdLst/>
              <a:ahLst/>
              <a:cxnLst/>
              <a:rect l="l" t="t" r="r" b="b"/>
              <a:pathLst>
                <a:path w="981075" h="485775">
                  <a:moveTo>
                    <a:pt x="738124" y="0"/>
                  </a:moveTo>
                  <a:lnTo>
                    <a:pt x="738124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738124" y="364236"/>
                  </a:lnTo>
                  <a:lnTo>
                    <a:pt x="738124" y="485775"/>
                  </a:lnTo>
                  <a:lnTo>
                    <a:pt x="981075" y="242824"/>
                  </a:lnTo>
                  <a:lnTo>
                    <a:pt x="7381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481326" y="1376425"/>
              <a:ext cx="981075" cy="485775"/>
            </a:xfrm>
            <a:custGeom>
              <a:avLst/>
              <a:gdLst/>
              <a:ahLst/>
              <a:cxnLst/>
              <a:rect l="l" t="t" r="r" b="b"/>
              <a:pathLst>
                <a:path w="981075" h="485775">
                  <a:moveTo>
                    <a:pt x="0" y="121412"/>
                  </a:moveTo>
                  <a:lnTo>
                    <a:pt x="738124" y="121412"/>
                  </a:lnTo>
                  <a:lnTo>
                    <a:pt x="738124" y="0"/>
                  </a:lnTo>
                  <a:lnTo>
                    <a:pt x="981075" y="242824"/>
                  </a:lnTo>
                  <a:lnTo>
                    <a:pt x="738124" y="485775"/>
                  </a:lnTo>
                  <a:lnTo>
                    <a:pt x="738124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2238588" y="3154246"/>
            <a:ext cx="1006475" cy="501650"/>
            <a:chOff x="2468626" y="3183001"/>
            <a:chExt cx="1006475" cy="501650"/>
          </a:xfrm>
        </p:grpSpPr>
        <p:sp>
          <p:nvSpPr>
            <p:cNvPr id="61" name="object 61"/>
            <p:cNvSpPr/>
            <p:nvPr/>
          </p:nvSpPr>
          <p:spPr>
            <a:xfrm>
              <a:off x="2481326" y="3195701"/>
              <a:ext cx="981075" cy="476250"/>
            </a:xfrm>
            <a:custGeom>
              <a:avLst/>
              <a:gdLst/>
              <a:ahLst/>
              <a:cxnLst/>
              <a:rect l="l" t="t" r="r" b="b"/>
              <a:pathLst>
                <a:path w="981075" h="476250">
                  <a:moveTo>
                    <a:pt x="742950" y="0"/>
                  </a:moveTo>
                  <a:lnTo>
                    <a:pt x="742950" y="118999"/>
                  </a:lnTo>
                  <a:lnTo>
                    <a:pt x="0" y="118999"/>
                  </a:lnTo>
                  <a:lnTo>
                    <a:pt x="0" y="357124"/>
                  </a:lnTo>
                  <a:lnTo>
                    <a:pt x="742950" y="357124"/>
                  </a:lnTo>
                  <a:lnTo>
                    <a:pt x="742950" y="476250"/>
                  </a:lnTo>
                  <a:lnTo>
                    <a:pt x="981075" y="238125"/>
                  </a:lnTo>
                  <a:lnTo>
                    <a:pt x="74295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481326" y="3195701"/>
              <a:ext cx="981075" cy="476250"/>
            </a:xfrm>
            <a:custGeom>
              <a:avLst/>
              <a:gdLst/>
              <a:ahLst/>
              <a:cxnLst/>
              <a:rect l="l" t="t" r="r" b="b"/>
              <a:pathLst>
                <a:path w="981075" h="476250">
                  <a:moveTo>
                    <a:pt x="0" y="118999"/>
                  </a:moveTo>
                  <a:lnTo>
                    <a:pt x="742950" y="118999"/>
                  </a:lnTo>
                  <a:lnTo>
                    <a:pt x="742950" y="0"/>
                  </a:lnTo>
                  <a:lnTo>
                    <a:pt x="981075" y="238125"/>
                  </a:lnTo>
                  <a:lnTo>
                    <a:pt x="742950" y="476250"/>
                  </a:lnTo>
                  <a:lnTo>
                    <a:pt x="742950" y="357124"/>
                  </a:lnTo>
                  <a:lnTo>
                    <a:pt x="0" y="357124"/>
                  </a:lnTo>
                  <a:lnTo>
                    <a:pt x="0" y="118999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2238588" y="4973521"/>
            <a:ext cx="1006475" cy="511175"/>
            <a:chOff x="2468626" y="5002276"/>
            <a:chExt cx="1006475" cy="511175"/>
          </a:xfrm>
        </p:grpSpPr>
        <p:sp>
          <p:nvSpPr>
            <p:cNvPr id="64" name="object 64"/>
            <p:cNvSpPr/>
            <p:nvPr/>
          </p:nvSpPr>
          <p:spPr>
            <a:xfrm>
              <a:off x="2481326" y="5014976"/>
              <a:ext cx="981075" cy="485775"/>
            </a:xfrm>
            <a:custGeom>
              <a:avLst/>
              <a:gdLst/>
              <a:ahLst/>
              <a:cxnLst/>
              <a:rect l="l" t="t" r="r" b="b"/>
              <a:pathLst>
                <a:path w="981075" h="485775">
                  <a:moveTo>
                    <a:pt x="738124" y="0"/>
                  </a:moveTo>
                  <a:lnTo>
                    <a:pt x="738124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738124" y="364236"/>
                  </a:lnTo>
                  <a:lnTo>
                    <a:pt x="738124" y="485775"/>
                  </a:lnTo>
                  <a:lnTo>
                    <a:pt x="981075" y="242824"/>
                  </a:lnTo>
                  <a:lnTo>
                    <a:pt x="7381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481326" y="5014976"/>
              <a:ext cx="981075" cy="485775"/>
            </a:xfrm>
            <a:custGeom>
              <a:avLst/>
              <a:gdLst/>
              <a:ahLst/>
              <a:cxnLst/>
              <a:rect l="l" t="t" r="r" b="b"/>
              <a:pathLst>
                <a:path w="981075" h="485775">
                  <a:moveTo>
                    <a:pt x="0" y="121412"/>
                  </a:moveTo>
                  <a:lnTo>
                    <a:pt x="738124" y="121412"/>
                  </a:lnTo>
                  <a:lnTo>
                    <a:pt x="738124" y="0"/>
                  </a:lnTo>
                  <a:lnTo>
                    <a:pt x="981075" y="242824"/>
                  </a:lnTo>
                  <a:lnTo>
                    <a:pt x="738124" y="485775"/>
                  </a:lnTo>
                  <a:lnTo>
                    <a:pt x="738124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">
            <a:extLst>
              <a:ext uri="{FF2B5EF4-FFF2-40B4-BE49-F238E27FC236}">
                <a16:creationId xmlns:a16="http://schemas.microsoft.com/office/drawing/2014/main" id="{C62DC749-EC50-40CA-BA1F-3992442A3DD5}"/>
              </a:ext>
            </a:extLst>
          </p:cNvPr>
          <p:cNvGrpSpPr/>
          <p:nvPr/>
        </p:nvGrpSpPr>
        <p:grpSpPr>
          <a:xfrm>
            <a:off x="10410798" y="1023819"/>
            <a:ext cx="1552575" cy="1457325"/>
            <a:chOff x="8901176" y="1052575"/>
            <a:chExt cx="1552575" cy="1457325"/>
          </a:xfrm>
        </p:grpSpPr>
        <p:sp>
          <p:nvSpPr>
            <p:cNvPr id="74" name="object 8">
              <a:extLst>
                <a:ext uri="{FF2B5EF4-FFF2-40B4-BE49-F238E27FC236}">
                  <a16:creationId xmlns:a16="http://schemas.microsoft.com/office/drawing/2014/main" id="{6A2DFD6F-5CE8-4F66-B024-41B4391C7A84}"/>
                </a:ext>
              </a:extLst>
            </p:cNvPr>
            <p:cNvSpPr/>
            <p:nvPr/>
          </p:nvSpPr>
          <p:spPr>
            <a:xfrm>
              <a:off x="8901176" y="1052575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0" y="1295400"/>
                  </a:moveTo>
                  <a:lnTo>
                    <a:pt x="258699" y="1295400"/>
                  </a:lnTo>
                  <a:lnTo>
                    <a:pt x="452754" y="1457325"/>
                  </a:lnTo>
                  <a:lnTo>
                    <a:pt x="646810" y="1295400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0" y="1079373"/>
                  </a:lnTo>
                  <a:lnTo>
                    <a:pt x="5701" y="1128888"/>
                  </a:lnTo>
                  <a:lnTo>
                    <a:pt x="21941" y="1174351"/>
                  </a:lnTo>
                  <a:lnTo>
                    <a:pt x="47426" y="1214463"/>
                  </a:lnTo>
                  <a:lnTo>
                    <a:pt x="80859" y="1247923"/>
                  </a:lnTo>
                  <a:lnTo>
                    <a:pt x="120946" y="1273433"/>
                  </a:lnTo>
                  <a:lnTo>
                    <a:pt x="166391" y="1289691"/>
                  </a:lnTo>
                  <a:lnTo>
                    <a:pt x="215900" y="1295400"/>
                  </a:lnTo>
                  <a:lnTo>
                    <a:pt x="1336548" y="1295400"/>
                  </a:lnTo>
                  <a:lnTo>
                    <a:pt x="1386063" y="1289691"/>
                  </a:lnTo>
                  <a:lnTo>
                    <a:pt x="1431526" y="1273433"/>
                  </a:lnTo>
                  <a:lnTo>
                    <a:pt x="1471638" y="1247923"/>
                  </a:lnTo>
                  <a:lnTo>
                    <a:pt x="1505098" y="1214463"/>
                  </a:lnTo>
                  <a:lnTo>
                    <a:pt x="1530608" y="1174351"/>
                  </a:lnTo>
                  <a:lnTo>
                    <a:pt x="1546866" y="1128888"/>
                  </a:lnTo>
                  <a:lnTo>
                    <a:pt x="1552575" y="1079373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9">
              <a:extLst>
                <a:ext uri="{FF2B5EF4-FFF2-40B4-BE49-F238E27FC236}">
                  <a16:creationId xmlns:a16="http://schemas.microsoft.com/office/drawing/2014/main" id="{F7087AA0-3882-4230-8D23-22D4BCF3CF21}"/>
                </a:ext>
              </a:extLst>
            </p:cNvPr>
            <p:cNvSpPr/>
            <p:nvPr/>
          </p:nvSpPr>
          <p:spPr>
            <a:xfrm>
              <a:off x="8901176" y="1052575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0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373"/>
                  </a:lnTo>
                  <a:lnTo>
                    <a:pt x="1546866" y="1128888"/>
                  </a:lnTo>
                  <a:lnTo>
                    <a:pt x="1530608" y="1174351"/>
                  </a:lnTo>
                  <a:lnTo>
                    <a:pt x="1505098" y="1214463"/>
                  </a:lnTo>
                  <a:lnTo>
                    <a:pt x="1471638" y="1247923"/>
                  </a:lnTo>
                  <a:lnTo>
                    <a:pt x="1431526" y="1273433"/>
                  </a:lnTo>
                  <a:lnTo>
                    <a:pt x="1386063" y="1289691"/>
                  </a:lnTo>
                  <a:lnTo>
                    <a:pt x="1336548" y="1295400"/>
                  </a:lnTo>
                  <a:lnTo>
                    <a:pt x="646810" y="1295400"/>
                  </a:lnTo>
                  <a:lnTo>
                    <a:pt x="452754" y="1457325"/>
                  </a:lnTo>
                  <a:lnTo>
                    <a:pt x="258699" y="1295400"/>
                  </a:lnTo>
                  <a:lnTo>
                    <a:pt x="215900" y="1295400"/>
                  </a:lnTo>
                  <a:lnTo>
                    <a:pt x="166391" y="1289691"/>
                  </a:lnTo>
                  <a:lnTo>
                    <a:pt x="120946" y="1273433"/>
                  </a:lnTo>
                  <a:lnTo>
                    <a:pt x="80859" y="1247923"/>
                  </a:lnTo>
                  <a:lnTo>
                    <a:pt x="47426" y="1214463"/>
                  </a:lnTo>
                  <a:lnTo>
                    <a:pt x="21941" y="1174351"/>
                  </a:lnTo>
                  <a:lnTo>
                    <a:pt x="5701" y="1128888"/>
                  </a:lnTo>
                  <a:lnTo>
                    <a:pt x="0" y="1079373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TextBox 1">
            <a:extLst>
              <a:ext uri="{FF2B5EF4-FFF2-40B4-BE49-F238E27FC236}">
                <a16:creationId xmlns:a16="http://schemas.microsoft.com/office/drawing/2014/main" id="{8D7F6EB8-BBFD-481B-A1FC-CA448E544C03}"/>
              </a:ext>
            </a:extLst>
          </p:cNvPr>
          <p:cNvSpPr txBox="1"/>
          <p:nvPr/>
        </p:nvSpPr>
        <p:spPr>
          <a:xfrm>
            <a:off x="10506740" y="1019682"/>
            <a:ext cx="135690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ea typeface="+mn-lt"/>
                <a:cs typeface="+mn-lt"/>
              </a:rPr>
              <a:t>As a finance professional I </a:t>
            </a:r>
            <a:r>
              <a:rPr lang="en-US" sz="1200">
                <a:ea typeface="+mn-lt"/>
                <a:cs typeface="+mn-lt"/>
              </a:rPr>
              <a:t>would like to import and export my records in pdf/xl files.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81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4325620" cy="369570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250" spc="-80" dirty="0">
                <a:latin typeface="Trebuchet MS"/>
                <a:cs typeface="Trebuchet MS"/>
              </a:rPr>
              <a:t>Updated</a:t>
            </a:r>
            <a:r>
              <a:rPr sz="2250" spc="-245" dirty="0">
                <a:latin typeface="Trebuchet MS"/>
                <a:cs typeface="Trebuchet MS"/>
              </a:rPr>
              <a:t> </a:t>
            </a:r>
            <a:r>
              <a:rPr sz="2250" spc="-60" dirty="0">
                <a:latin typeface="Trebuchet MS"/>
                <a:cs typeface="Trebuchet MS"/>
              </a:rPr>
              <a:t>Class</a:t>
            </a:r>
            <a:r>
              <a:rPr sz="2250" spc="-185" dirty="0">
                <a:latin typeface="Trebuchet MS"/>
                <a:cs typeface="Trebuchet MS"/>
              </a:rPr>
              <a:t> </a:t>
            </a:r>
            <a:r>
              <a:rPr sz="2250" spc="-50" dirty="0">
                <a:latin typeface="Trebuchet MS"/>
                <a:cs typeface="Trebuchet MS"/>
              </a:rPr>
              <a:t>Diagrams</a:t>
            </a:r>
            <a:endParaRPr sz="225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775" y="1299273"/>
            <a:ext cx="4582795" cy="305212"/>
          </a:xfrm>
          <a:prstGeom prst="rect">
            <a:avLst/>
          </a:prstGeom>
        </p:spPr>
        <p:txBody>
          <a:bodyPr vert="horz" wrap="square" lIns="0" tIns="27940" rIns="0" bIns="0" rtlCol="0" anchor="t">
            <a:spAutoFit/>
          </a:bodyPr>
          <a:lstStyle/>
          <a:p>
            <a:pPr marL="298450" marR="5080" indent="-286385">
              <a:spcBef>
                <a:spcPts val="220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endParaRPr lang="en-US" spc="5" dirty="0">
              <a:latin typeface="Times New Roman"/>
              <a:cs typeface="Times New Roman"/>
            </a:endParaRPr>
          </a:p>
        </p:txBody>
      </p:sp>
      <p:pic>
        <p:nvPicPr>
          <p:cNvPr id="5" name="Picture 5" descr="Timeline&#10;&#10;Description automatically generated">
            <a:extLst>
              <a:ext uri="{FF2B5EF4-FFF2-40B4-BE49-F238E27FC236}">
                <a16:creationId xmlns:a16="http://schemas.microsoft.com/office/drawing/2014/main" id="{1D87B744-56AA-4E11-80C5-F8159C9F6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814640"/>
            <a:ext cx="8229599" cy="593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67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4966335" cy="369570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250" spc="-80" dirty="0">
                <a:latin typeface="Trebuchet MS"/>
                <a:cs typeface="Trebuchet MS"/>
              </a:rPr>
              <a:t>Updated Use Case Diagrams</a:t>
            </a:r>
            <a:endParaRPr lang="en-US" sz="2250" spc="-50" dirty="0">
              <a:latin typeface="Trebuchet MS"/>
              <a:cs typeface="Trebuchet MS"/>
            </a:endParaRPr>
          </a:p>
        </p:txBody>
      </p:sp>
      <p:pic>
        <p:nvPicPr>
          <p:cNvPr id="6" name="Picture 7" descr="Diagram&#10;&#10;Description automatically generated">
            <a:extLst>
              <a:ext uri="{FF2B5EF4-FFF2-40B4-BE49-F238E27FC236}">
                <a16:creationId xmlns:a16="http://schemas.microsoft.com/office/drawing/2014/main" id="{B388704D-4F6E-4B35-9A0D-F7EF022C5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596" y="1515161"/>
            <a:ext cx="9356183" cy="423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30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058400"/>
              </p:ext>
            </p:extLst>
          </p:nvPr>
        </p:nvGraphicFramePr>
        <p:xfrm>
          <a:off x="0" y="261750"/>
          <a:ext cx="8273139" cy="6962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0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4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62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48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7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3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466AC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 marL="2813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2250" spc="-80" dirty="0">
                          <a:solidFill>
                            <a:srgbClr val="1F487C"/>
                          </a:solidFill>
                          <a:latin typeface="Trebuchet MS"/>
                          <a:cs typeface="Trebuchet MS"/>
                        </a:rPr>
                        <a:t>Implementation</a:t>
                      </a:r>
                      <a:r>
                        <a:rPr sz="2250" spc="-280" dirty="0">
                          <a:solidFill>
                            <a:srgbClr val="1F487C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50" spc="-55" dirty="0">
                          <a:solidFill>
                            <a:srgbClr val="1F487C"/>
                          </a:solidFill>
                          <a:latin typeface="Trebuchet MS"/>
                          <a:cs typeface="Trebuchet MS"/>
                        </a:rPr>
                        <a:t>Strategy</a:t>
                      </a:r>
                      <a:r>
                        <a:rPr sz="2250" spc="-240" dirty="0">
                          <a:solidFill>
                            <a:srgbClr val="1F487C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50" spc="-80" dirty="0">
                          <a:solidFill>
                            <a:srgbClr val="1F487C"/>
                          </a:solidFill>
                          <a:latin typeface="Trebuchet MS"/>
                          <a:cs typeface="Trebuchet MS"/>
                        </a:rPr>
                        <a:t>(</a:t>
                      </a:r>
                      <a:r>
                        <a:rPr lang="en-US" sz="2250" spc="-80" dirty="0">
                          <a:solidFill>
                            <a:srgbClr val="1F487C"/>
                          </a:solidFill>
                          <a:latin typeface="Trebuchet MS"/>
                          <a:cs typeface="Trebuchet MS"/>
                        </a:rPr>
                        <a:t>KANBAN </a:t>
                      </a:r>
                      <a:r>
                        <a:rPr lang="en-US" sz="2250" spc="-85" dirty="0">
                          <a:solidFill>
                            <a:srgbClr val="1F487C"/>
                          </a:solidFill>
                          <a:latin typeface="Trebuchet MS"/>
                          <a:cs typeface="Trebuchet MS"/>
                        </a:rPr>
                        <a:t>Board</a:t>
                      </a:r>
                      <a:r>
                        <a:rPr sz="2250" spc="-85" dirty="0">
                          <a:solidFill>
                            <a:srgbClr val="1F487C"/>
                          </a:solidFill>
                          <a:latin typeface="Trebuchet MS"/>
                          <a:cs typeface="Trebuchet MS"/>
                        </a:rPr>
                        <a:t>)</a:t>
                      </a:r>
                      <a:endParaRPr sz="2250" dirty="0">
                        <a:latin typeface="Trebuchet MS"/>
                        <a:cs typeface="Trebuchet MS"/>
                      </a:endParaRPr>
                    </a:p>
                  </a:txBody>
                  <a:tcPr marL="0" marR="0" marT="69850" marB="0">
                    <a:lnL w="28575">
                      <a:solidFill>
                        <a:srgbClr val="0466AC"/>
                      </a:solidFill>
                      <a:prstDash val="solid"/>
                    </a:lnL>
                    <a:lnR w="28575" cap="flat" cmpd="sng" algn="ctr">
                      <a:solidFill>
                        <a:srgbClr val="0466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4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550" b="1" dirty="0">
                          <a:latin typeface="Arial"/>
                          <a:cs typeface="Arial"/>
                        </a:rPr>
                        <a:t>Sprint </a:t>
                      </a:r>
                      <a:r>
                        <a:rPr sz="1550" b="1" spc="1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550" b="1" spc="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550" b="1" spc="-2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50" b="1" spc="25" dirty="0">
                          <a:latin typeface="Arial"/>
                          <a:cs typeface="Arial"/>
                        </a:rPr>
                        <a:t>20.04.2021-04.05.2021</a:t>
                      </a:r>
                      <a:endParaRPr sz="1550" dirty="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AE80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99085" indent="-299085">
                        <a:lnSpc>
                          <a:spcPct val="100000"/>
                        </a:lnSpc>
                        <a:spcBef>
                          <a:spcPts val="400"/>
                        </a:spcBef>
                        <a:buFont typeface="Arial"/>
                        <a:buChar char="•"/>
                        <a:tabLst>
                          <a:tab pos="299085" algn="l"/>
                          <a:tab pos="1289050" algn="l"/>
                        </a:tabLst>
                      </a:pPr>
                      <a:r>
                        <a:rPr sz="1550" b="1" dirty="0">
                          <a:latin typeface="Arial"/>
                          <a:cs typeface="Arial"/>
                        </a:rPr>
                        <a:t>Sprint </a:t>
                      </a:r>
                      <a:r>
                        <a:rPr sz="1550" b="1" spc="20" dirty="0">
                          <a:latin typeface="Arial"/>
                          <a:cs typeface="Arial"/>
                        </a:rPr>
                        <a:t>2:</a:t>
                      </a:r>
                      <a:r>
                        <a:rPr sz="1550" b="1" spc="-2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50" b="1" spc="25" dirty="0">
                          <a:latin typeface="Arial"/>
                          <a:cs typeface="Arial"/>
                        </a:rPr>
                        <a:t>07.05.2021-21-05.2021</a:t>
                      </a:r>
                      <a:endParaRPr sz="1550" dirty="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458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387350">
                        <a:lnSpc>
                          <a:spcPct val="100000"/>
                        </a:lnSpc>
                      </a:pPr>
                      <a:r>
                        <a:rPr sz="1550" b="1" spc="-15" dirty="0">
                          <a:latin typeface="Arial"/>
                          <a:cs typeface="Arial"/>
                        </a:rPr>
                        <a:t>DONE</a:t>
                      </a:r>
                      <a:endParaRPr sz="15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8460" indent="-287020">
                        <a:lnSpc>
                          <a:spcPts val="1435"/>
                        </a:lnSpc>
                        <a:spcBef>
                          <a:spcPts val="1019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spc="-15" dirty="0">
                          <a:latin typeface="Bookman Uralic"/>
                          <a:cs typeface="Bookman Uralic"/>
                        </a:rPr>
                        <a:t>Team</a:t>
                      </a:r>
                      <a:r>
                        <a:rPr sz="1200" spc="5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introduction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78460" indent="-287020">
                        <a:lnSpc>
                          <a:spcPts val="1435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spc="15" dirty="0">
                          <a:latin typeface="Bookman Uralic"/>
                          <a:cs typeface="Bookman Uralic"/>
                        </a:rPr>
                        <a:t>Roles</a:t>
                      </a:r>
                      <a:r>
                        <a:rPr sz="1200" spc="-114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assignment</a:t>
                      </a:r>
                    </a:p>
                    <a:p>
                      <a:pPr marL="378460" indent="-287020">
                        <a:lnSpc>
                          <a:spcPts val="1435"/>
                        </a:lnSpc>
                        <a:spcBef>
                          <a:spcPts val="60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spc="-35" dirty="0">
                          <a:latin typeface="Bookman Uralic"/>
                          <a:cs typeface="Bookman Uralic"/>
                        </a:rPr>
                        <a:t>Task</a:t>
                      </a:r>
                      <a:r>
                        <a:rPr sz="1200" spc="13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scheduling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78460" indent="-287020">
                        <a:lnSpc>
                          <a:spcPts val="1425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dirty="0">
                          <a:latin typeface="Bookman Uralic"/>
                          <a:cs typeface="Bookman Uralic"/>
                        </a:rPr>
                        <a:t>Repository</a:t>
                      </a:r>
                      <a:r>
                        <a:rPr sz="1200" spc="-6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setting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78460" indent="-287020">
                        <a:lnSpc>
                          <a:spcPts val="1430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spc="-10" dirty="0">
                          <a:latin typeface="Bookman Uralic"/>
                          <a:cs typeface="Bookman Uralic"/>
                        </a:rPr>
                        <a:t>First </a:t>
                      </a:r>
                      <a:r>
                        <a:rPr sz="1200" spc="10" dirty="0">
                          <a:latin typeface="Bookman Uralic"/>
                          <a:cs typeface="Bookman Uralic"/>
                        </a:rPr>
                        <a:t>week</a:t>
                      </a:r>
                      <a:r>
                        <a:rPr sz="1200" spc="-3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report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5FFDF"/>
                    </a:solidFill>
                  </a:tcPr>
                </a:tc>
                <a:tc>
                  <a:txBody>
                    <a:bodyPr/>
                    <a:lstStyle/>
                    <a:p>
                      <a:pPr marL="380365" indent="-286385">
                        <a:lnSpc>
                          <a:spcPts val="1435"/>
                        </a:lnSpc>
                        <a:spcBef>
                          <a:spcPts val="300"/>
                        </a:spcBef>
                        <a:buFont typeface="Arial"/>
                        <a:buChar char="•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-5" dirty="0">
                          <a:latin typeface="Bookman Uralic"/>
                          <a:cs typeface="Bookman Uralic"/>
                        </a:rPr>
                        <a:t>User</a:t>
                      </a:r>
                      <a:r>
                        <a:rPr sz="1200" spc="-2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stories</a:t>
                      </a:r>
                    </a:p>
                    <a:p>
                      <a:pPr marL="380365" indent="-286385">
                        <a:lnSpc>
                          <a:spcPts val="1435"/>
                        </a:lnSpc>
                        <a:buFont typeface="Arial"/>
                        <a:buChar char="•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-25" dirty="0">
                          <a:latin typeface="Bookman Uralic"/>
                          <a:cs typeface="Bookman Uralic"/>
                        </a:rPr>
                        <a:t>Use </a:t>
                      </a:r>
                      <a:r>
                        <a:rPr sz="1200" spc="-20" dirty="0">
                          <a:latin typeface="Bookman Uralic"/>
                          <a:cs typeface="Bookman Uralic"/>
                        </a:rPr>
                        <a:t>case</a:t>
                      </a:r>
                      <a:r>
                        <a:rPr sz="1200" spc="17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diagrams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0365" marR="391160" indent="-285750">
                        <a:lnSpc>
                          <a:spcPts val="1430"/>
                        </a:lnSpc>
                        <a:spcBef>
                          <a:spcPts val="114"/>
                        </a:spcBef>
                        <a:buFont typeface="Arial"/>
                        <a:buChar char="•"/>
                      </a:pPr>
                      <a:r>
                        <a:rPr sz="1200" spc="5" dirty="0">
                          <a:latin typeface="Bookman Uralic"/>
                          <a:cs typeface="Bookman Uralic"/>
                        </a:rPr>
                        <a:t>Finalized development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of</a:t>
                      </a:r>
                      <a:r>
                        <a:rPr sz="1200" spc="-23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20" dirty="0">
                          <a:latin typeface="Bookman Uralic"/>
                          <a:cs typeface="Bookman Uralic"/>
                        </a:rPr>
                        <a:t>UI</a:t>
                      </a:r>
                      <a:r>
                        <a:rPr lang="en-US" sz="1200" spc="-20" dirty="0">
                          <a:latin typeface="Bookman Uralic"/>
                          <a:cs typeface="Bookman Uralic"/>
                        </a:rPr>
                        <a:t> </a:t>
                      </a:r>
                      <a:r>
                        <a:rPr sz="1200" spc="-2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components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and</a:t>
                      </a:r>
                      <a:r>
                        <a:rPr sz="1200" spc="-15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layouts</a:t>
                      </a: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E1C9"/>
                    </a:solidFill>
                  </a:tcPr>
                </a:tc>
                <a:tc>
                  <a:txBody>
                    <a:bodyPr/>
                    <a:lstStyle/>
                    <a:p>
                      <a:pPr marL="382270" indent="-286385">
                        <a:lnSpc>
                          <a:spcPts val="1435"/>
                        </a:lnSpc>
                        <a:spcBef>
                          <a:spcPts val="300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sz="1200" spc="-10" dirty="0">
                          <a:latin typeface="Bookman Uralic"/>
                          <a:cs typeface="Bookman Uralic"/>
                        </a:rPr>
                        <a:t>Basic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category</a:t>
                      </a:r>
                      <a:r>
                        <a:rPr sz="1200" spc="-4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dashboard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2270">
                        <a:lnSpc>
                          <a:spcPts val="1435"/>
                        </a:lnSpc>
                      </a:pPr>
                      <a:r>
                        <a:rPr sz="1200" spc="15" dirty="0">
                          <a:latin typeface="Bookman Uralic"/>
                          <a:cs typeface="Bookman Uralic"/>
                        </a:rPr>
                        <a:t>implemented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2270" indent="-286385">
                        <a:lnSpc>
                          <a:spcPts val="1435"/>
                        </a:lnSpc>
                        <a:spcBef>
                          <a:spcPts val="60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sz="1200" spc="-15" dirty="0">
                          <a:latin typeface="Bookman Uralic"/>
                          <a:cs typeface="Bookman Uralic"/>
                        </a:rPr>
                        <a:t>class</a:t>
                      </a:r>
                      <a:r>
                        <a:rPr sz="1200" spc="3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diagrams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2270" marR="523875" indent="-285750">
                        <a:lnSpc>
                          <a:spcPts val="1430"/>
                        </a:lnSpc>
                        <a:spcBef>
                          <a:spcPts val="50"/>
                        </a:spcBef>
                        <a:buFont typeface="Arial"/>
                        <a:buChar char="•"/>
                      </a:pPr>
                      <a:r>
                        <a:rPr sz="1200" spc="-10" dirty="0">
                          <a:latin typeface="Bookman Uralic"/>
                          <a:cs typeface="Bookman Uralic"/>
                        </a:rPr>
                        <a:t>Basic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functionalities</a:t>
                      </a:r>
                      <a:r>
                        <a:rPr sz="1200" spc="-13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of</a:t>
                      </a:r>
                      <a:r>
                        <a:rPr lang="en-US" sz="1200" spc="-5" dirty="0">
                          <a:latin typeface="Bookman Uralic"/>
                          <a:cs typeface="Bookman Uralic"/>
                        </a:rPr>
                        <a:t> 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Date/Time, </a:t>
                      </a:r>
                      <a:r>
                        <a:rPr sz="1200" spc="10" dirty="0">
                          <a:latin typeface="Bookman Uralic"/>
                          <a:cs typeface="Bookman Uralic"/>
                        </a:rPr>
                        <a:t>payment</a:t>
                      </a:r>
                      <a:r>
                        <a:rPr lang="en-US" sz="1200" spc="10" dirty="0">
                          <a:latin typeface="Bookman Uralic"/>
                          <a:cs typeface="Bookman Uralic"/>
                        </a:rPr>
                        <a:t> </a:t>
                      </a:r>
                      <a:r>
                        <a:rPr sz="1200" spc="10" dirty="0">
                          <a:latin typeface="Bookman Uralic"/>
                          <a:cs typeface="Bookman Uralic"/>
                        </a:rPr>
                        <a:t> method,</a:t>
                      </a:r>
                      <a:r>
                        <a:rPr sz="1200" spc="-10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comments</a:t>
                      </a: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ACEB"/>
                    </a:solidFill>
                  </a:tcPr>
                </a:tc>
                <a:tc>
                  <a:txBody>
                    <a:bodyPr/>
                    <a:lstStyle/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300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200" spc="-10" dirty="0">
                          <a:latin typeface="Bookman Uralic"/>
                          <a:cs typeface="Bookman Uralic"/>
                        </a:rPr>
                        <a:t>Basic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prototype 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with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priority</a:t>
                      </a:r>
                    </a:p>
                    <a:p>
                      <a:pPr marL="384175">
                        <a:lnSpc>
                          <a:spcPts val="1435"/>
                        </a:lnSpc>
                      </a:pPr>
                      <a:r>
                        <a:rPr sz="1200" spc="5" dirty="0">
                          <a:latin typeface="Bookman Uralic"/>
                          <a:cs typeface="Bookman Uralic"/>
                        </a:rPr>
                        <a:t>features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60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200" dirty="0">
                          <a:latin typeface="Bookman Uralic"/>
                          <a:cs typeface="Bookman Uralic"/>
                        </a:rPr>
                        <a:t>Blog</a:t>
                      </a:r>
                      <a:r>
                        <a:rPr sz="1200" spc="-6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compiled</a:t>
                      </a:r>
                    </a:p>
                    <a:p>
                      <a:pPr marL="384175" indent="-286385">
                        <a:lnSpc>
                          <a:spcPts val="1435"/>
                        </a:lnSpc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200" dirty="0">
                          <a:latin typeface="Bookman Uralic"/>
                          <a:cs typeface="Bookman Uralic"/>
                        </a:rPr>
                        <a:t>Working 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app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tested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FC8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1948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329565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550" b="1" spc="-25" dirty="0">
                          <a:latin typeface="Arial"/>
                          <a:cs typeface="Arial"/>
                        </a:rPr>
                        <a:t>DOING</a:t>
                      </a:r>
                      <a:endParaRPr sz="15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8460" indent="-287020">
                        <a:lnSpc>
                          <a:spcPts val="1435"/>
                        </a:lnSpc>
                        <a:spcBef>
                          <a:spcPts val="315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dirty="0">
                          <a:latin typeface="Bookman Uralic"/>
                          <a:cs typeface="Bookman Uralic"/>
                        </a:rPr>
                        <a:t>Implementation</a:t>
                      </a:r>
                      <a:r>
                        <a:rPr sz="1200" spc="-16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ideas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78460" indent="-287020">
                        <a:lnSpc>
                          <a:spcPts val="1435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spc="5" dirty="0">
                          <a:latin typeface="Bookman Uralic"/>
                          <a:cs typeface="Bookman Uralic"/>
                        </a:rPr>
                        <a:t>Layout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and </a:t>
                      </a:r>
                      <a:r>
                        <a:rPr sz="1200" spc="-25" dirty="0">
                          <a:latin typeface="Bookman Uralic"/>
                          <a:cs typeface="Bookman Uralic"/>
                        </a:rPr>
                        <a:t>UI</a:t>
                      </a:r>
                      <a:r>
                        <a:rPr sz="1200" spc="-7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10" dirty="0">
                          <a:latin typeface="Bookman Uralic"/>
                          <a:cs typeface="Bookman Uralic"/>
                        </a:rPr>
                        <a:t>Design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78460" marR="197485" indent="-286385">
                        <a:lnSpc>
                          <a:spcPts val="1430"/>
                        </a:lnSpc>
                        <a:spcBef>
                          <a:spcPts val="114"/>
                        </a:spcBef>
                        <a:buFont typeface="Arial"/>
                        <a:buChar char="•"/>
                      </a:pPr>
                      <a:r>
                        <a:rPr sz="1200" spc="-10" dirty="0">
                          <a:latin typeface="Bookman Uralic"/>
                          <a:cs typeface="Bookman Uralic"/>
                        </a:rPr>
                        <a:t>Kickstart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development</a:t>
                      </a:r>
                      <a:r>
                        <a:rPr sz="1200" spc="-14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of</a:t>
                      </a:r>
                      <a:r>
                        <a:rPr lang="en-US" sz="1200" spc="-5" dirty="0">
                          <a:latin typeface="Bookman Uralic"/>
                          <a:cs typeface="Bookman Uralic"/>
                        </a:rPr>
                        <a:t> 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20" dirty="0">
                          <a:latin typeface="Bookman Uralic"/>
                          <a:cs typeface="Bookman Uralic"/>
                        </a:rPr>
                        <a:t>UI </a:t>
                      </a:r>
                      <a:r>
                        <a:rPr sz="1200" spc="20" dirty="0">
                          <a:latin typeface="Bookman Uralic"/>
                          <a:cs typeface="Bookman Uralic"/>
                        </a:rPr>
                        <a:t>elements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and</a:t>
                      </a:r>
                      <a:r>
                        <a:rPr sz="1200" spc="-229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layouts</a:t>
                      </a:r>
                    </a:p>
                    <a:p>
                      <a:pPr marL="378460" indent="-287020">
                        <a:lnSpc>
                          <a:spcPts val="1380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spc="-5" dirty="0">
                          <a:latin typeface="Bookman Uralic"/>
                          <a:cs typeface="Bookman Uralic"/>
                        </a:rPr>
                        <a:t>Assign</a:t>
                      </a:r>
                      <a:r>
                        <a:rPr sz="1200" spc="1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15" dirty="0">
                          <a:latin typeface="Bookman Uralic"/>
                          <a:cs typeface="Bookman Uralic"/>
                        </a:rPr>
                        <a:t>tasks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5FFDF"/>
                    </a:solidFill>
                  </a:tcPr>
                </a:tc>
                <a:tc>
                  <a:txBody>
                    <a:bodyPr/>
                    <a:lstStyle/>
                    <a:p>
                      <a:pPr marL="380365" indent="-286385">
                        <a:lnSpc>
                          <a:spcPts val="1435"/>
                        </a:lnSpc>
                        <a:spcBef>
                          <a:spcPts val="315"/>
                        </a:spcBef>
                        <a:buFont typeface="Arial"/>
                        <a:buChar char="•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20" dirty="0">
                          <a:latin typeface="Bookman Uralic"/>
                          <a:cs typeface="Bookman Uralic"/>
                        </a:rPr>
                        <a:t>Set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up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the</a:t>
                      </a:r>
                      <a:r>
                        <a:rPr sz="1200" spc="-17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blog</a:t>
                      </a:r>
                    </a:p>
                    <a:p>
                      <a:pPr marL="380365" indent="-286385">
                        <a:lnSpc>
                          <a:spcPts val="1435"/>
                        </a:lnSpc>
                        <a:buFont typeface="Arial"/>
                        <a:buChar char="•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20" dirty="0">
                          <a:latin typeface="Bookman Uralic"/>
                          <a:cs typeface="Bookman Uralic"/>
                        </a:rPr>
                        <a:t>Get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feedback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from </a:t>
                      </a:r>
                      <a:r>
                        <a:rPr sz="1200" spc="-35" dirty="0">
                          <a:latin typeface="Bookman Uralic"/>
                          <a:cs typeface="Bookman Uralic"/>
                        </a:rPr>
                        <a:t>TA</a:t>
                      </a:r>
                      <a:r>
                        <a:rPr sz="1200" spc="-10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regarding</a:t>
                      </a:r>
                    </a:p>
                    <a:p>
                      <a:pPr marL="380365">
                        <a:lnSpc>
                          <a:spcPts val="1435"/>
                        </a:lnSpc>
                        <a:spcBef>
                          <a:spcPts val="60"/>
                        </a:spcBef>
                      </a:pPr>
                      <a:r>
                        <a:rPr sz="1200" spc="-5" dirty="0">
                          <a:latin typeface="Bookman Uralic"/>
                          <a:cs typeface="Bookman Uralic"/>
                        </a:rPr>
                        <a:t>UML</a:t>
                      </a:r>
                      <a:r>
                        <a:rPr sz="1200" spc="1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diagrams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0365" marR="594360" indent="-285750">
                        <a:lnSpc>
                          <a:spcPts val="1430"/>
                        </a:lnSpc>
                        <a:spcBef>
                          <a:spcPts val="50"/>
                        </a:spcBef>
                        <a:buFont typeface="Arial"/>
                        <a:buChar char="•"/>
                      </a:pPr>
                      <a:r>
                        <a:rPr sz="1200" spc="5" dirty="0">
                          <a:latin typeface="Bookman Uralic"/>
                          <a:cs typeface="Bookman Uralic"/>
                        </a:rPr>
                        <a:t>Development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strategy</a:t>
                      </a:r>
                      <a:r>
                        <a:rPr sz="1200" spc="-18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for</a:t>
                      </a:r>
                      <a:r>
                        <a:rPr lang="en-US" sz="1200" spc="-10" dirty="0">
                          <a:latin typeface="Bookman Uralic"/>
                          <a:cs typeface="Bookman Uralic"/>
                        </a:rPr>
                        <a:t> 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recurring 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transaction</a:t>
                      </a:r>
                      <a:r>
                        <a:rPr lang="en-US" sz="1200" spc="-10" dirty="0">
                          <a:latin typeface="Bookman Uralic"/>
                          <a:cs typeface="Bookman Uralic"/>
                        </a:rPr>
                        <a:t> 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functionality</a:t>
                      </a: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E1C9"/>
                    </a:solidFill>
                  </a:tcPr>
                </a:tc>
                <a:tc>
                  <a:txBody>
                    <a:bodyPr/>
                    <a:lstStyle/>
                    <a:p>
                      <a:pPr marL="382270" indent="-286385">
                        <a:lnSpc>
                          <a:spcPts val="1435"/>
                        </a:lnSpc>
                        <a:spcBef>
                          <a:spcPts val="315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sz="1200" spc="-5" dirty="0">
                          <a:latin typeface="Bookman Uralic"/>
                          <a:cs typeface="Bookman Uralic"/>
                        </a:rPr>
                        <a:t>Testing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the functionalities</a:t>
                      </a:r>
                      <a:r>
                        <a:rPr sz="1200" spc="-17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of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2270">
                        <a:lnSpc>
                          <a:spcPts val="1435"/>
                        </a:lnSpc>
                      </a:pPr>
                      <a:r>
                        <a:rPr sz="1200" spc="5" dirty="0">
                          <a:latin typeface="Bookman Uralic"/>
                          <a:cs typeface="Bookman Uralic"/>
                        </a:rPr>
                        <a:t>the</a:t>
                      </a:r>
                      <a:r>
                        <a:rPr sz="1200" spc="-4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app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2270" marR="236220" indent="-285750">
                        <a:lnSpc>
                          <a:spcPts val="1430"/>
                        </a:lnSpc>
                        <a:spcBef>
                          <a:spcPts val="114"/>
                        </a:spcBef>
                        <a:buFont typeface="Arial"/>
                        <a:buChar char="•"/>
                      </a:pPr>
                      <a:r>
                        <a:rPr sz="1200" spc="-5" dirty="0">
                          <a:latin typeface="Bookman Uralic"/>
                          <a:cs typeface="Bookman Uralic"/>
                        </a:rPr>
                        <a:t>Updating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Blog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and</a:t>
                      </a:r>
                      <a:r>
                        <a:rPr sz="1200" spc="-10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10" dirty="0">
                          <a:latin typeface="Bookman Uralic"/>
                          <a:cs typeface="Bookman Uralic"/>
                        </a:rPr>
                        <a:t>System</a:t>
                      </a:r>
                      <a:r>
                        <a:rPr lang="en-US" sz="1200" spc="10" dirty="0">
                          <a:latin typeface="Bookman Uralic"/>
                          <a:cs typeface="Bookman Uralic"/>
                        </a:rPr>
                        <a:t> </a:t>
                      </a:r>
                      <a:r>
                        <a:rPr sz="1200" spc="1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design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2270" indent="-286385">
                        <a:lnSpc>
                          <a:spcPts val="1380"/>
                        </a:lnSpc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sz="1200" spc="5" dirty="0">
                          <a:latin typeface="Bookman Uralic"/>
                          <a:cs typeface="Bookman Uralic"/>
                        </a:rPr>
                        <a:t>Finalize essential</a:t>
                      </a:r>
                      <a:r>
                        <a:rPr sz="1200" spc="-14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features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ACEB"/>
                    </a:solidFill>
                  </a:tcPr>
                </a:tc>
                <a:tc>
                  <a:txBody>
                    <a:bodyPr/>
                    <a:lstStyle/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315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200" dirty="0">
                          <a:latin typeface="Bookman Uralic"/>
                          <a:cs typeface="Bookman Uralic"/>
                        </a:rPr>
                        <a:t>Prepare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slides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for</a:t>
                      </a:r>
                      <a:r>
                        <a:rPr sz="1200" spc="-114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milestone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4175">
                        <a:lnSpc>
                          <a:spcPts val="1435"/>
                        </a:lnSpc>
                      </a:pPr>
                      <a:r>
                        <a:rPr sz="1200" dirty="0">
                          <a:latin typeface="Bookman Uralic"/>
                          <a:cs typeface="Bookman Uralic"/>
                        </a:rPr>
                        <a:t>presentation</a:t>
                      </a:r>
                    </a:p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60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200" spc="-15" dirty="0">
                          <a:latin typeface="Bookman Uralic"/>
                          <a:cs typeface="Bookman Uralic"/>
                        </a:rPr>
                        <a:t>Update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blog after</a:t>
                      </a:r>
                      <a:r>
                        <a:rPr sz="1200" spc="4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feedback</a:t>
                      </a:r>
                    </a:p>
                    <a:p>
                      <a:pPr marL="384175" marR="229235" indent="-286385">
                        <a:lnSpc>
                          <a:spcPts val="1430"/>
                        </a:lnSpc>
                        <a:spcBef>
                          <a:spcPts val="50"/>
                        </a:spcBef>
                        <a:buFont typeface="Arial"/>
                        <a:buChar char="•"/>
                      </a:pPr>
                      <a:r>
                        <a:rPr sz="1200" dirty="0">
                          <a:latin typeface="Bookman Uralic"/>
                          <a:cs typeface="Bookman Uralic"/>
                        </a:rPr>
                        <a:t>Rigorously test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the 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app</a:t>
                      </a:r>
                      <a:r>
                        <a:rPr sz="1200" spc="-17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and</a:t>
                      </a:r>
                      <a:r>
                        <a:rPr lang="en-US" sz="1200" dirty="0">
                          <a:latin typeface="Bookman Uralic"/>
                          <a:cs typeface="Bookman Uralic"/>
                        </a:rPr>
                        <a:t> 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15" dirty="0">
                          <a:latin typeface="Bookman Uralic"/>
                          <a:cs typeface="Bookman Uralic"/>
                        </a:rPr>
                        <a:t>provide</a:t>
                      </a:r>
                      <a:r>
                        <a:rPr sz="1200" spc="10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feedback</a:t>
                      </a: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FC8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948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320040">
                        <a:lnSpc>
                          <a:spcPct val="100000"/>
                        </a:lnSpc>
                      </a:pPr>
                      <a:r>
                        <a:rPr sz="1550" b="1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550" b="1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50" b="1" spc="10" dirty="0">
                          <a:latin typeface="Arial"/>
                          <a:cs typeface="Arial"/>
                        </a:rPr>
                        <a:t>DO</a:t>
                      </a:r>
                      <a:endParaRPr sz="15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8460" indent="-287020">
                        <a:lnSpc>
                          <a:spcPts val="1435"/>
                        </a:lnSpc>
                        <a:spcBef>
                          <a:spcPts val="330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spc="15" dirty="0">
                          <a:latin typeface="Bookman Uralic"/>
                          <a:cs typeface="Bookman Uralic"/>
                        </a:rPr>
                        <a:t>Requirements</a:t>
                      </a:r>
                      <a:r>
                        <a:rPr sz="1200" spc="-19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elicitation</a:t>
                      </a:r>
                    </a:p>
                    <a:p>
                      <a:pPr marL="378460" indent="-287020">
                        <a:lnSpc>
                          <a:spcPts val="1435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spc="-5" dirty="0">
                          <a:latin typeface="Bookman Uralic"/>
                          <a:cs typeface="Bookman Uralic"/>
                        </a:rPr>
                        <a:t>User</a:t>
                      </a:r>
                      <a:r>
                        <a:rPr sz="1200" spc="-2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stories</a:t>
                      </a:r>
                    </a:p>
                    <a:p>
                      <a:pPr marL="378460" indent="-287020">
                        <a:lnSpc>
                          <a:spcPts val="1435"/>
                        </a:lnSpc>
                        <a:spcBef>
                          <a:spcPts val="65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spc="15" dirty="0">
                          <a:latin typeface="Bookman Uralic"/>
                          <a:cs typeface="Bookman Uralic"/>
                        </a:rPr>
                        <a:t>Requirement</a:t>
                      </a:r>
                      <a:r>
                        <a:rPr sz="1200" spc="-17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mapping</a:t>
                      </a:r>
                    </a:p>
                    <a:p>
                      <a:pPr marL="378460" indent="-287020">
                        <a:lnSpc>
                          <a:spcPts val="1435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spc="-15" dirty="0">
                          <a:latin typeface="Bookman Uralic"/>
                          <a:cs typeface="Bookman Uralic"/>
                        </a:rPr>
                        <a:t>Use-Case</a:t>
                      </a:r>
                      <a:r>
                        <a:rPr sz="1200" spc="3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diagrams</a:t>
                      </a: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5FFDF"/>
                    </a:solidFill>
                  </a:tcPr>
                </a:tc>
                <a:tc>
                  <a:txBody>
                    <a:bodyPr/>
                    <a:lstStyle/>
                    <a:p>
                      <a:pPr marL="380365" indent="-286385">
                        <a:lnSpc>
                          <a:spcPts val="1435"/>
                        </a:lnSpc>
                        <a:spcBef>
                          <a:spcPts val="330"/>
                        </a:spcBef>
                        <a:buFont typeface="Arial"/>
                        <a:buChar char="•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10" dirty="0">
                          <a:latin typeface="Bookman Uralic"/>
                          <a:cs typeface="Bookman Uralic"/>
                        </a:rPr>
                        <a:t>System</a:t>
                      </a:r>
                      <a:r>
                        <a:rPr sz="1200" spc="-9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10" dirty="0">
                          <a:latin typeface="Bookman Uralic"/>
                          <a:cs typeface="Bookman Uralic"/>
                        </a:rPr>
                        <a:t>design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0365" indent="-286385">
                        <a:lnSpc>
                          <a:spcPts val="1435"/>
                        </a:lnSpc>
                        <a:buFont typeface="Arial"/>
                        <a:buChar char="•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-10" dirty="0">
                          <a:latin typeface="Bookman Uralic"/>
                          <a:cs typeface="Bookman Uralic"/>
                        </a:rPr>
                        <a:t>Class</a:t>
                      </a:r>
                      <a:r>
                        <a:rPr sz="1200" spc="3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diagrams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0365" indent="-286385">
                        <a:lnSpc>
                          <a:spcPts val="1435"/>
                        </a:lnSpc>
                        <a:spcBef>
                          <a:spcPts val="65"/>
                        </a:spcBef>
                        <a:buFont typeface="Arial"/>
                        <a:buChar char="•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-15" dirty="0">
                          <a:latin typeface="Bookman Uralic"/>
                          <a:cs typeface="Bookman Uralic"/>
                        </a:rPr>
                        <a:t>Activity</a:t>
                      </a:r>
                      <a:r>
                        <a:rPr sz="1200" spc="8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diagrams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0365" marR="586740" indent="-285750">
                        <a:lnSpc>
                          <a:spcPts val="1430"/>
                        </a:lnSpc>
                        <a:spcBef>
                          <a:spcPts val="50"/>
                        </a:spcBef>
                        <a:buFont typeface="Arial"/>
                        <a:buChar char="•"/>
                      </a:pPr>
                      <a:r>
                        <a:rPr sz="1200" spc="5" dirty="0">
                          <a:latin typeface="Bookman Uralic"/>
                          <a:cs typeface="Bookman Uralic"/>
                        </a:rPr>
                        <a:t>Development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of</a:t>
                      </a:r>
                      <a:r>
                        <a:rPr sz="1200" spc="-13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essential</a:t>
                      </a:r>
                      <a:r>
                        <a:rPr lang="en-US" sz="1200" dirty="0">
                          <a:latin typeface="Bookman Uralic"/>
                          <a:cs typeface="Bookman Uralic"/>
                        </a:rPr>
                        <a:t> 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 features:</a:t>
                      </a:r>
                    </a:p>
                    <a:p>
                      <a:pPr marL="380365" indent="-286385">
                        <a:lnSpc>
                          <a:spcPts val="1370"/>
                        </a:lnSpc>
                        <a:buAutoNum type="arabicPeriod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10" dirty="0">
                          <a:latin typeface="Bookman Uralic"/>
                          <a:cs typeface="Bookman Uralic"/>
                        </a:rPr>
                        <a:t>Add/Delete</a:t>
                      </a:r>
                      <a:r>
                        <a:rPr sz="1200" spc="-114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category</a:t>
                      </a:r>
                    </a:p>
                    <a:p>
                      <a:pPr marL="380365" indent="-286385">
                        <a:lnSpc>
                          <a:spcPts val="1435"/>
                        </a:lnSpc>
                        <a:buAutoNum type="arabicPeriod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-5" dirty="0">
                          <a:latin typeface="Bookman Uralic"/>
                          <a:cs typeface="Bookman Uralic"/>
                        </a:rPr>
                        <a:t>Date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&amp;</a:t>
                      </a:r>
                      <a:r>
                        <a:rPr sz="1200" spc="3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15" dirty="0">
                          <a:latin typeface="Bookman Uralic"/>
                          <a:cs typeface="Bookman Uralic"/>
                        </a:rPr>
                        <a:t>Time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0365" indent="-286385">
                        <a:lnSpc>
                          <a:spcPts val="1435"/>
                        </a:lnSpc>
                        <a:spcBef>
                          <a:spcPts val="60"/>
                        </a:spcBef>
                        <a:buAutoNum type="arabicPeriod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10" dirty="0">
                          <a:latin typeface="Bookman Uralic"/>
                          <a:cs typeface="Bookman Uralic"/>
                        </a:rPr>
                        <a:t>Payment</a:t>
                      </a:r>
                      <a:r>
                        <a:rPr sz="1200" spc="-10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method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0365" indent="-286385">
                        <a:lnSpc>
                          <a:spcPts val="1435"/>
                        </a:lnSpc>
                        <a:buAutoNum type="arabicPeriod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5" dirty="0">
                          <a:latin typeface="Bookman Uralic"/>
                          <a:cs typeface="Bookman Uralic"/>
                        </a:rPr>
                        <a:t>Adding filter 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search</a:t>
                      </a:r>
                      <a:r>
                        <a:rPr sz="1200" spc="-15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feature</a:t>
                      </a: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E1C9"/>
                    </a:solidFill>
                  </a:tcPr>
                </a:tc>
                <a:tc>
                  <a:txBody>
                    <a:bodyPr/>
                    <a:lstStyle/>
                    <a:p>
                      <a:pPr marL="382270" indent="-286385">
                        <a:lnSpc>
                          <a:spcPts val="1435"/>
                        </a:lnSpc>
                        <a:spcBef>
                          <a:spcPts val="330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sz="1200" spc="10" dirty="0">
                          <a:latin typeface="Bookman Uralic"/>
                          <a:cs typeface="Bookman Uralic"/>
                        </a:rPr>
                        <a:t>Adding</a:t>
                      </a:r>
                      <a:r>
                        <a:rPr sz="1200" spc="-6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recurring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2270">
                        <a:lnSpc>
                          <a:spcPts val="1435"/>
                        </a:lnSpc>
                      </a:pPr>
                      <a:r>
                        <a:rPr sz="1200" spc="-10" dirty="0">
                          <a:latin typeface="Bookman Uralic"/>
                          <a:cs typeface="Bookman Uralic"/>
                        </a:rPr>
                        <a:t>transaction</a:t>
                      </a:r>
                      <a:r>
                        <a:rPr sz="1200" spc="1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functionality.</a:t>
                      </a:r>
                    </a:p>
                    <a:p>
                      <a:pPr marL="382270" marR="142875" indent="-285750">
                        <a:lnSpc>
                          <a:spcPts val="1430"/>
                        </a:lnSpc>
                        <a:spcBef>
                          <a:spcPts val="120"/>
                        </a:spcBef>
                        <a:buFont typeface="Arial"/>
                        <a:buChar char="•"/>
                      </a:pPr>
                      <a:r>
                        <a:rPr sz="1200" spc="5" dirty="0">
                          <a:latin typeface="Bookman Uralic"/>
                          <a:cs typeface="Bookman Uralic"/>
                        </a:rPr>
                        <a:t>Add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Firebase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integration</a:t>
                      </a:r>
                      <a:r>
                        <a:rPr sz="1200" spc="-14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for</a:t>
                      </a:r>
                      <a:r>
                        <a:rPr lang="en-US" sz="1200" spc="-10" dirty="0">
                          <a:latin typeface="Bookman Uralic"/>
                          <a:cs typeface="Bookman Uralic"/>
                        </a:rPr>
                        <a:t> 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 data</a:t>
                      </a:r>
                      <a:r>
                        <a:rPr sz="1200" spc="3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storage.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2270" indent="-286385">
                        <a:lnSpc>
                          <a:spcPts val="1375"/>
                        </a:lnSpc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sz="1200" spc="10" dirty="0">
                          <a:latin typeface="Bookman Uralic"/>
                          <a:cs typeface="Bookman Uralic"/>
                        </a:rPr>
                        <a:t>Adding </a:t>
                      </a:r>
                      <a:r>
                        <a:rPr sz="1200" spc="-25" dirty="0">
                          <a:latin typeface="Bookman Uralic"/>
                          <a:cs typeface="Bookman Uralic"/>
                        </a:rPr>
                        <a:t>visual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graphs</a:t>
                      </a:r>
                      <a:r>
                        <a:rPr sz="1200" spc="4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in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2270">
                        <a:lnSpc>
                          <a:spcPts val="1435"/>
                        </a:lnSpc>
                      </a:pPr>
                      <a:r>
                        <a:rPr sz="1200" spc="5" dirty="0">
                          <a:latin typeface="Bookman Uralic"/>
                          <a:cs typeface="Bookman Uralic"/>
                        </a:rPr>
                        <a:t>home</a:t>
                      </a:r>
                      <a:r>
                        <a:rPr sz="1200" spc="-4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dashboard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ACEB"/>
                    </a:solidFill>
                  </a:tcPr>
                </a:tc>
                <a:tc>
                  <a:txBody>
                    <a:bodyPr/>
                    <a:lstStyle/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330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200" spc="-15" dirty="0">
                          <a:latin typeface="Bookman Uralic"/>
                          <a:cs typeface="Bookman Uralic"/>
                        </a:rPr>
                        <a:t>Improving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aesthetics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on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4175">
                        <a:lnSpc>
                          <a:spcPts val="1435"/>
                        </a:lnSpc>
                      </a:pPr>
                      <a:r>
                        <a:rPr sz="1200" dirty="0">
                          <a:latin typeface="Bookman Uralic"/>
                          <a:cs typeface="Bookman Uralic"/>
                        </a:rPr>
                        <a:t>feedback</a:t>
                      </a:r>
                    </a:p>
                    <a:p>
                      <a:pPr marL="384175" marR="271780" indent="-286385">
                        <a:lnSpc>
                          <a:spcPts val="1430"/>
                        </a:lnSpc>
                        <a:spcBef>
                          <a:spcPts val="120"/>
                        </a:spcBef>
                        <a:buFont typeface="Arial"/>
                        <a:buChar char="•"/>
                      </a:pPr>
                      <a:r>
                        <a:rPr sz="1200" spc="15" dirty="0">
                          <a:latin typeface="Bookman Uralic"/>
                          <a:cs typeface="Bookman Uralic"/>
                        </a:rPr>
                        <a:t>Demo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of working</a:t>
                      </a:r>
                      <a:r>
                        <a:rPr sz="1200" spc="-17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prototype</a:t>
                      </a:r>
                      <a:r>
                        <a:rPr lang="en-US" sz="1200" dirty="0">
                          <a:latin typeface="Bookman Uralic"/>
                          <a:cs typeface="Bookman Uralic"/>
                        </a:rPr>
                        <a:t> 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 and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all</a:t>
                      </a:r>
                      <a:r>
                        <a:rPr sz="1200" spc="-1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functionalities</a:t>
                      </a:r>
                    </a:p>
                    <a:p>
                      <a:pPr marL="384175" indent="-286385">
                        <a:lnSpc>
                          <a:spcPts val="1380"/>
                        </a:lnSpc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200" spc="-5" dirty="0">
                          <a:latin typeface="Bookman Uralic"/>
                          <a:cs typeface="Bookman Uralic"/>
                        </a:rPr>
                        <a:t>Final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presentation</a:t>
                      </a: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FC8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3A372B4-0DE7-9341-9B32-5A857C07E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528794"/>
              </p:ext>
            </p:extLst>
          </p:nvPr>
        </p:nvGraphicFramePr>
        <p:xfrm>
          <a:off x="8273139" y="695082"/>
          <a:ext cx="3730167" cy="6528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2361">
                  <a:extLst>
                    <a:ext uri="{9D8B030D-6E8A-4147-A177-3AD203B41FA5}">
                      <a16:colId xmlns:a16="http://schemas.microsoft.com/office/drawing/2014/main" val="3283495230"/>
                    </a:ext>
                  </a:extLst>
                </a:gridCol>
                <a:gridCol w="2057806">
                  <a:extLst>
                    <a:ext uri="{9D8B030D-6E8A-4147-A177-3AD203B41FA5}">
                      <a16:colId xmlns:a16="http://schemas.microsoft.com/office/drawing/2014/main" val="2866733219"/>
                    </a:ext>
                  </a:extLst>
                </a:gridCol>
              </a:tblGrid>
              <a:tr h="330032">
                <a:tc gridSpan="2">
                  <a:txBody>
                    <a:bodyPr/>
                    <a:lstStyle/>
                    <a:p>
                      <a:pPr marL="299085" indent="-299085">
                        <a:lnSpc>
                          <a:spcPct val="100000"/>
                        </a:lnSpc>
                        <a:spcBef>
                          <a:spcPts val="400"/>
                        </a:spcBef>
                        <a:buFont typeface="Arial"/>
                        <a:buChar char="•"/>
                        <a:tabLst>
                          <a:tab pos="299085" algn="l"/>
                          <a:tab pos="1289050" algn="l"/>
                        </a:tabLst>
                      </a:pPr>
                      <a:r>
                        <a:rPr sz="1550" b="1" dirty="0">
                          <a:latin typeface="Arial"/>
                          <a:cs typeface="Arial"/>
                        </a:rPr>
                        <a:t>Sprint </a:t>
                      </a:r>
                      <a:r>
                        <a:rPr lang="de-DE" sz="1550" b="1" spc="20" dirty="0">
                          <a:latin typeface="Arial"/>
                          <a:cs typeface="Arial"/>
                        </a:rPr>
                        <a:t>3: </a:t>
                      </a:r>
                      <a:r>
                        <a:rPr sz="1550" b="1" spc="-25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de-DE" sz="1550" b="1" spc="25" dirty="0">
                          <a:latin typeface="Arial"/>
                          <a:cs typeface="Arial"/>
                        </a:rPr>
                        <a:t>23</a:t>
                      </a:r>
                      <a:r>
                        <a:rPr sz="1550" b="1" spc="25" dirty="0">
                          <a:latin typeface="Arial"/>
                          <a:cs typeface="Arial"/>
                        </a:rPr>
                        <a:t>.05.2021-</a:t>
                      </a:r>
                      <a:r>
                        <a:rPr lang="de-DE" sz="1550" b="1" spc="25" dirty="0">
                          <a:latin typeface="Arial"/>
                          <a:cs typeface="Arial"/>
                        </a:rPr>
                        <a:t>12</a:t>
                      </a:r>
                      <a:r>
                        <a:rPr sz="1550" b="1" spc="25" dirty="0">
                          <a:latin typeface="Arial"/>
                          <a:cs typeface="Arial"/>
                        </a:rPr>
                        <a:t>-0</a:t>
                      </a:r>
                      <a:r>
                        <a:rPr lang="de-DE" sz="1550" b="1" spc="2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550" b="1" spc="25" dirty="0">
                          <a:latin typeface="Arial"/>
                          <a:cs typeface="Arial"/>
                        </a:rPr>
                        <a:t>.2021</a:t>
                      </a:r>
                      <a:endParaRPr sz="1550" dirty="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44058241"/>
                  </a:ext>
                </a:extLst>
              </a:tr>
              <a:tr h="2192733">
                <a:tc>
                  <a:txBody>
                    <a:bodyPr/>
                    <a:lstStyle/>
                    <a:p>
                      <a:pPr marL="382270" indent="-286385">
                        <a:lnSpc>
                          <a:spcPts val="1435"/>
                        </a:lnSpc>
                        <a:spcBef>
                          <a:spcPts val="300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Advanced category Dashboard.</a:t>
                      </a:r>
                    </a:p>
                    <a:p>
                      <a:pPr marL="382270" indent="-286385">
                        <a:lnSpc>
                          <a:spcPts val="1435"/>
                        </a:lnSpc>
                        <a:spcBef>
                          <a:spcPts val="300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lang="en-GB" sz="1200" dirty="0"/>
                        <a:t>design patterns employed in the implementation, coding conventions</a:t>
                      </a:r>
                    </a:p>
                    <a:p>
                      <a:pPr marL="382270" indent="-286385">
                        <a:lnSpc>
                          <a:spcPts val="1435"/>
                        </a:lnSpc>
                        <a:spcBef>
                          <a:spcPts val="300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lang="en-GB" sz="1200" dirty="0"/>
                        <a:t>Design of detailed software architecture.</a:t>
                      </a:r>
                    </a:p>
                    <a:p>
                      <a:pPr marL="382270" indent="-286385">
                        <a:lnSpc>
                          <a:spcPts val="1435"/>
                        </a:lnSpc>
                        <a:spcBef>
                          <a:spcPts val="300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endParaRPr lang="de-DE" sz="1200" dirty="0">
                        <a:latin typeface="Bookman Uralic"/>
                        <a:cs typeface="Bookman Uralic"/>
                      </a:endParaRPr>
                    </a:p>
                    <a:p>
                      <a:pPr marL="382270" indent="-286385">
                        <a:lnSpc>
                          <a:spcPts val="1435"/>
                        </a:lnSpc>
                        <a:spcBef>
                          <a:spcPts val="300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endParaRPr sz="1200" dirty="0">
                        <a:latin typeface="Bookman Uralic"/>
                        <a:cs typeface="Bookman Uralic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300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lang="en-GB" sz="1200" dirty="0"/>
                        <a:t>UI design solutions and the advanced prototype with added functionalities.</a:t>
                      </a:r>
                    </a:p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300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lang="en-GB" sz="1200" dirty="0"/>
                        <a:t>Addition of recurring transactions, multiple environments </a:t>
                      </a:r>
                    </a:p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300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lang="en-GB" sz="1200" dirty="0"/>
                        <a:t>Setting default currency </a:t>
                      </a:r>
                    </a:p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300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lang="en-GB" sz="1200" dirty="0"/>
                        <a:t>Budget Planning </a:t>
                      </a:r>
                    </a:p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300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endParaRPr sz="1200" dirty="0">
                        <a:latin typeface="Bookman Uralic"/>
                        <a:cs typeface="Bookman Uralic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077706"/>
                  </a:ext>
                </a:extLst>
              </a:tr>
              <a:tr h="1794148">
                <a:tc>
                  <a:txBody>
                    <a:bodyPr/>
                    <a:lstStyle/>
                    <a:p>
                      <a:pPr marL="382270" indent="-286385">
                        <a:lnSpc>
                          <a:spcPts val="1435"/>
                        </a:lnSpc>
                        <a:spcBef>
                          <a:spcPts val="315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sz="1200" spc="-5" dirty="0">
                          <a:latin typeface="Bookman Uralic"/>
                          <a:cs typeface="Bookman Uralic"/>
                        </a:rPr>
                        <a:t>Testing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the functionalities</a:t>
                      </a:r>
                      <a:r>
                        <a:rPr sz="1200" spc="-17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of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2270">
                        <a:lnSpc>
                          <a:spcPts val="1435"/>
                        </a:lnSpc>
                      </a:pPr>
                      <a:r>
                        <a:rPr sz="1200" spc="5" dirty="0">
                          <a:latin typeface="Bookman Uralic"/>
                          <a:cs typeface="Bookman Uralic"/>
                        </a:rPr>
                        <a:t>the</a:t>
                      </a:r>
                      <a:r>
                        <a:rPr sz="1200" spc="-4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app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2270" marR="236220" indent="-285750">
                        <a:lnSpc>
                          <a:spcPts val="1430"/>
                        </a:lnSpc>
                        <a:spcBef>
                          <a:spcPts val="114"/>
                        </a:spcBef>
                        <a:buFont typeface="Arial"/>
                        <a:buChar char="•"/>
                      </a:pPr>
                      <a:r>
                        <a:rPr sz="1200" spc="-5" dirty="0">
                          <a:latin typeface="Bookman Uralic"/>
                          <a:cs typeface="Bookman Uralic"/>
                        </a:rPr>
                        <a:t>Updating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Blog</a:t>
                      </a:r>
                      <a:endParaRPr lang="de-DE" sz="1200" spc="5" dirty="0">
                        <a:latin typeface="Bookman Uralic"/>
                        <a:cs typeface="Bookman Uralic"/>
                      </a:endParaRPr>
                    </a:p>
                    <a:p>
                      <a:pPr marL="382270" marR="236220" indent="-285750">
                        <a:lnSpc>
                          <a:spcPts val="1430"/>
                        </a:lnSpc>
                        <a:spcBef>
                          <a:spcPts val="114"/>
                        </a:spcBef>
                        <a:buFont typeface="Arial"/>
                        <a:buChar char="•"/>
                      </a:pPr>
                      <a:r>
                        <a:rPr lang="en-GB" sz="1200" dirty="0"/>
                        <a:t>Variations and addition in the system specifications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315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200" dirty="0">
                          <a:latin typeface="Bookman Uralic"/>
                          <a:cs typeface="Bookman Uralic"/>
                        </a:rPr>
                        <a:t>Prepare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slides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for</a:t>
                      </a:r>
                      <a:r>
                        <a:rPr sz="1200" spc="-114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milestone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4175">
                        <a:lnSpc>
                          <a:spcPts val="1435"/>
                        </a:lnSpc>
                      </a:pPr>
                      <a:r>
                        <a:rPr sz="1200" dirty="0">
                          <a:latin typeface="Bookman Uralic"/>
                          <a:cs typeface="Bookman Uralic"/>
                        </a:rPr>
                        <a:t>presentation</a:t>
                      </a:r>
                    </a:p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60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200" spc="-15" dirty="0">
                          <a:latin typeface="Bookman Uralic"/>
                          <a:cs typeface="Bookman Uralic"/>
                        </a:rPr>
                        <a:t>Update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blog after</a:t>
                      </a:r>
                      <a:r>
                        <a:rPr sz="1200" spc="4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feedback</a:t>
                      </a:r>
                    </a:p>
                    <a:p>
                      <a:pPr marL="384175" marR="229235" indent="-286385">
                        <a:lnSpc>
                          <a:spcPts val="1430"/>
                        </a:lnSpc>
                        <a:spcBef>
                          <a:spcPts val="50"/>
                        </a:spcBef>
                        <a:buFont typeface="Arial"/>
                        <a:buChar char="•"/>
                      </a:pPr>
                      <a:r>
                        <a:rPr sz="1200" dirty="0">
                          <a:latin typeface="Bookman Uralic"/>
                          <a:cs typeface="Bookman Uralic"/>
                        </a:rPr>
                        <a:t>Rigorously test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the 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app</a:t>
                      </a:r>
                      <a:r>
                        <a:rPr sz="1200" spc="-17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and</a:t>
                      </a:r>
                      <a:r>
                        <a:rPr lang="en-US" sz="1200" dirty="0">
                          <a:latin typeface="Bookman Uralic"/>
                          <a:cs typeface="Bookman Uralic"/>
                        </a:rPr>
                        <a:t> 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15" dirty="0">
                          <a:latin typeface="Bookman Uralic"/>
                          <a:cs typeface="Bookman Uralic"/>
                        </a:rPr>
                        <a:t>provide</a:t>
                      </a:r>
                      <a:r>
                        <a:rPr sz="1200" spc="10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feedback</a:t>
                      </a: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757819"/>
                  </a:ext>
                </a:extLst>
              </a:tr>
              <a:tr h="2211765">
                <a:tc>
                  <a:txBody>
                    <a:bodyPr/>
                    <a:lstStyle/>
                    <a:p>
                      <a:pPr marL="382270" indent="-286385">
                        <a:lnSpc>
                          <a:spcPts val="1435"/>
                        </a:lnSpc>
                        <a:spcBef>
                          <a:spcPts val="330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Offline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version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of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the application.</a:t>
                      </a:r>
                    </a:p>
                    <a:p>
                      <a:pPr marL="382270" indent="-286385">
                        <a:lnSpc>
                          <a:spcPts val="1435"/>
                        </a:lnSpc>
                        <a:spcBef>
                          <a:spcPts val="330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Simple Reccomendations.</a:t>
                      </a:r>
                    </a:p>
                    <a:p>
                      <a:pPr marL="382270" indent="-286385">
                        <a:lnSpc>
                          <a:spcPts val="1435"/>
                        </a:lnSpc>
                        <a:spcBef>
                          <a:spcPts val="330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Explicit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conversion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of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currency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based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on the volatile rates.</a:t>
                      </a:r>
                    </a:p>
                    <a:p>
                      <a:pPr marL="382270" indent="-286385">
                        <a:lnSpc>
                          <a:spcPts val="1435"/>
                        </a:lnSpc>
                        <a:spcBef>
                          <a:spcPts val="330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endParaRPr sz="1200" dirty="0">
                        <a:latin typeface="Bookman Uralic"/>
                        <a:cs typeface="Bookman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330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Permission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to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access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contacts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for quick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transaction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additions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.</a:t>
                      </a:r>
                    </a:p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330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Simple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recommendations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.</a:t>
                      </a:r>
                    </a:p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330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Exporting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and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importing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of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contacts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to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an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excel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sheets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08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965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C9997F8-6D03-408C-BB0C-FA8A8EAE77C5}"/>
              </a:ext>
            </a:extLst>
          </p:cNvPr>
          <p:cNvSpPr txBox="1">
            <a:spLocks/>
          </p:cNvSpPr>
          <p:nvPr/>
        </p:nvSpPr>
        <p:spPr>
          <a:xfrm>
            <a:off x="703580" y="239013"/>
            <a:ext cx="4966335" cy="369570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sz="2250" kern="0" spc="-80" dirty="0">
                <a:latin typeface="Trebuchet MS"/>
                <a:cs typeface="Trebuchet MS"/>
              </a:rPr>
              <a:t>What Next??</a:t>
            </a:r>
            <a:endParaRPr lang="en-US" sz="2250" kern="0" spc="-50" dirty="0">
              <a:latin typeface="Trebuchet MS"/>
              <a:cs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ECD0B-CA85-F44F-9DC0-148ED97D1AB5}"/>
              </a:ext>
            </a:extLst>
          </p:cNvPr>
          <p:cNvSpPr txBox="1"/>
          <p:nvPr/>
        </p:nvSpPr>
        <p:spPr>
          <a:xfrm>
            <a:off x="3133493" y="2849577"/>
            <a:ext cx="6936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Development of the Beta Prototype………SPRINT 4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97211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800600"/>
            <a:ext cx="12192000" cy="2057400"/>
          </a:xfrm>
          <a:custGeom>
            <a:avLst/>
            <a:gdLst/>
            <a:ahLst/>
            <a:cxnLst/>
            <a:rect l="l" t="t" r="r" b="b"/>
            <a:pathLst>
              <a:path w="12192000" h="2057400">
                <a:moveTo>
                  <a:pt x="12192000" y="0"/>
                </a:moveTo>
                <a:lnTo>
                  <a:pt x="0" y="0"/>
                </a:lnTo>
                <a:lnTo>
                  <a:pt x="0" y="2057400"/>
                </a:lnTo>
                <a:lnTo>
                  <a:pt x="12192000" y="20574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466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67825" y="542925"/>
            <a:ext cx="2124075" cy="657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417050" y="1231873"/>
            <a:ext cx="1359535" cy="3740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1430"/>
              </a:lnSpc>
              <a:spcBef>
                <a:spcPts val="25"/>
              </a:spcBef>
            </a:pPr>
            <a:r>
              <a:rPr sz="1200" b="1" spc="25">
                <a:latin typeface="Arial"/>
                <a:cs typeface="Arial"/>
              </a:rPr>
              <a:t>Data </a:t>
            </a:r>
            <a:r>
              <a:rPr sz="1200" b="1" spc="-45">
                <a:latin typeface="Arial"/>
                <a:cs typeface="Arial"/>
              </a:rPr>
              <a:t>&amp; </a:t>
            </a:r>
            <a:r>
              <a:rPr sz="1200" b="1">
                <a:latin typeface="Arial"/>
                <a:cs typeface="Arial"/>
              </a:rPr>
              <a:t>Knowledge  </a:t>
            </a:r>
            <a:r>
              <a:rPr sz="1200" b="1" spc="-30">
                <a:latin typeface="Arial"/>
                <a:cs typeface="Arial"/>
              </a:rPr>
              <a:t>Engineering</a:t>
            </a:r>
            <a:r>
              <a:rPr sz="1200" b="1" spc="150">
                <a:latin typeface="Arial"/>
                <a:cs typeface="Arial"/>
              </a:rPr>
              <a:t> </a:t>
            </a:r>
            <a:r>
              <a:rPr sz="1200" b="1" spc="-25">
                <a:latin typeface="Arial"/>
                <a:cs typeface="Arial"/>
              </a:rPr>
              <a:t>Group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3305" y="742506"/>
            <a:ext cx="7315200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42986" y="2550413"/>
            <a:ext cx="5205414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de-DE" sz="2400" spc="-10" dirty="0"/>
              <a:t>APPLICATION</a:t>
            </a:r>
            <a:r>
              <a:rPr lang="de-DE" spc="-10" dirty="0"/>
              <a:t> DEMONSTRATION…….</a:t>
            </a:r>
            <a:endParaRPr spc="-10" dirty="0"/>
          </a:p>
        </p:txBody>
      </p:sp>
      <p:sp>
        <p:nvSpPr>
          <p:cNvPr id="9" name="object 9"/>
          <p:cNvSpPr/>
          <p:nvPr/>
        </p:nvSpPr>
        <p:spPr>
          <a:xfrm>
            <a:off x="9172575" y="21055"/>
            <a:ext cx="3019425" cy="1838325"/>
          </a:xfrm>
          <a:custGeom>
            <a:avLst/>
            <a:gdLst/>
            <a:ahLst/>
            <a:cxnLst/>
            <a:rect l="l" t="t" r="r" b="b"/>
            <a:pathLst>
              <a:path w="3019425" h="1838325">
                <a:moveTo>
                  <a:pt x="3019425" y="0"/>
                </a:moveTo>
                <a:lnTo>
                  <a:pt x="0" y="0"/>
                </a:lnTo>
                <a:lnTo>
                  <a:pt x="0" y="1838325"/>
                </a:lnTo>
                <a:lnTo>
                  <a:pt x="3019425" y="1838325"/>
                </a:lnTo>
                <a:lnTo>
                  <a:pt x="30194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FD52FA-7DB8-CD4F-B021-C10AC814A76B}"/>
              </a:ext>
            </a:extLst>
          </p:cNvPr>
          <p:cNvSpPr txBox="1"/>
          <p:nvPr/>
        </p:nvSpPr>
        <p:spPr>
          <a:xfrm>
            <a:off x="5029200" y="3136612"/>
            <a:ext cx="384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:</a:t>
            </a:r>
            <a:r>
              <a:rPr lang="en-GB" sz="14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Lakshmi Harika </a:t>
            </a:r>
            <a:r>
              <a:rPr lang="en-GB" sz="1400" b="1" spc="-4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Nakka</a:t>
            </a:r>
            <a:endParaRPr lang="en-GB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73126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2288923" cy="35971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250" spc="-110" dirty="0">
                <a:latin typeface="Trebuchet MS"/>
                <a:cs typeface="Trebuchet MS"/>
              </a:rPr>
              <a:t>Background</a:t>
            </a:r>
            <a:endParaRPr sz="2250" dirty="0">
              <a:latin typeface="Trebuchet MS"/>
              <a:cs typeface="Trebuchet M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66CD69D-97C6-40A7-A74C-CFF3E923DB93}"/>
              </a:ext>
            </a:extLst>
          </p:cNvPr>
          <p:cNvGrpSpPr/>
          <p:nvPr/>
        </p:nvGrpSpPr>
        <p:grpSpPr>
          <a:xfrm>
            <a:off x="918471" y="3775087"/>
            <a:ext cx="10334956" cy="2229129"/>
            <a:chOff x="918470" y="3775089"/>
            <a:chExt cx="7838416" cy="2014553"/>
          </a:xfrm>
        </p:grpSpPr>
        <p:sp>
          <p:nvSpPr>
            <p:cNvPr id="79" name="L-Shape 78">
              <a:extLst>
                <a:ext uri="{FF2B5EF4-FFF2-40B4-BE49-F238E27FC236}">
                  <a16:creationId xmlns:a16="http://schemas.microsoft.com/office/drawing/2014/main" id="{025A2E69-922B-4376-92F1-48916885410C}"/>
                </a:ext>
              </a:extLst>
            </p:cNvPr>
            <p:cNvSpPr/>
            <p:nvPr/>
          </p:nvSpPr>
          <p:spPr>
            <a:xfrm rot="10800000" flipH="1">
              <a:off x="7255180" y="377774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80" name="L-Shape 79">
              <a:extLst>
                <a:ext uri="{FF2B5EF4-FFF2-40B4-BE49-F238E27FC236}">
                  <a16:creationId xmlns:a16="http://schemas.microsoft.com/office/drawing/2014/main" id="{9697C6E6-F11E-4DCA-8583-17807E6912D7}"/>
                </a:ext>
              </a:extLst>
            </p:cNvPr>
            <p:cNvSpPr/>
            <p:nvPr/>
          </p:nvSpPr>
          <p:spPr>
            <a:xfrm rot="10800000" flipH="1">
              <a:off x="5671004" y="410177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81" name="L-Shape 80">
              <a:extLst>
                <a:ext uri="{FF2B5EF4-FFF2-40B4-BE49-F238E27FC236}">
                  <a16:creationId xmlns:a16="http://schemas.microsoft.com/office/drawing/2014/main" id="{37E8C501-1A49-42E7-AADC-8871C1C93C6B}"/>
                </a:ext>
              </a:extLst>
            </p:cNvPr>
            <p:cNvSpPr/>
            <p:nvPr/>
          </p:nvSpPr>
          <p:spPr>
            <a:xfrm rot="10800000" flipH="1">
              <a:off x="4086826" y="442581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82" name="L-Shape 81">
              <a:extLst>
                <a:ext uri="{FF2B5EF4-FFF2-40B4-BE49-F238E27FC236}">
                  <a16:creationId xmlns:a16="http://schemas.microsoft.com/office/drawing/2014/main" id="{AB93EDBF-711B-43D2-9132-61E084E0A294}"/>
                </a:ext>
              </a:extLst>
            </p:cNvPr>
            <p:cNvSpPr/>
            <p:nvPr/>
          </p:nvSpPr>
          <p:spPr>
            <a:xfrm rot="10800000" flipH="1">
              <a:off x="2502647" y="474984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83" name="L-Shape 82">
              <a:extLst>
                <a:ext uri="{FF2B5EF4-FFF2-40B4-BE49-F238E27FC236}">
                  <a16:creationId xmlns:a16="http://schemas.microsoft.com/office/drawing/2014/main" id="{391D004D-F7C5-4926-9632-6AEFA7355CCA}"/>
                </a:ext>
              </a:extLst>
            </p:cNvPr>
            <p:cNvSpPr/>
            <p:nvPr/>
          </p:nvSpPr>
          <p:spPr>
            <a:xfrm rot="10800000" flipH="1">
              <a:off x="918470" y="5073880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84" name="Rectangle 6">
              <a:extLst>
                <a:ext uri="{FF2B5EF4-FFF2-40B4-BE49-F238E27FC236}">
                  <a16:creationId xmlns:a16="http://schemas.microsoft.com/office/drawing/2014/main" id="{11D224D4-8D85-4DAA-9046-EDD57842A02C}"/>
                </a:ext>
              </a:extLst>
            </p:cNvPr>
            <p:cNvSpPr/>
            <p:nvPr/>
          </p:nvSpPr>
          <p:spPr>
            <a:xfrm>
              <a:off x="2168150" y="4747203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85" name="Rectangle 6">
              <a:extLst>
                <a:ext uri="{FF2B5EF4-FFF2-40B4-BE49-F238E27FC236}">
                  <a16:creationId xmlns:a16="http://schemas.microsoft.com/office/drawing/2014/main" id="{46696CC5-1594-402D-9337-3B08B259FA6C}"/>
                </a:ext>
              </a:extLst>
            </p:cNvPr>
            <p:cNvSpPr/>
            <p:nvPr/>
          </p:nvSpPr>
          <p:spPr>
            <a:xfrm>
              <a:off x="3752327" y="4423167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86" name="Rectangle 6">
              <a:extLst>
                <a:ext uri="{FF2B5EF4-FFF2-40B4-BE49-F238E27FC236}">
                  <a16:creationId xmlns:a16="http://schemas.microsoft.com/office/drawing/2014/main" id="{D0446088-DD37-484A-BFFF-A3FAC248DC6E}"/>
                </a:ext>
              </a:extLst>
            </p:cNvPr>
            <p:cNvSpPr/>
            <p:nvPr/>
          </p:nvSpPr>
          <p:spPr>
            <a:xfrm>
              <a:off x="5336505" y="4099131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87" name="Rectangle 6">
              <a:extLst>
                <a:ext uri="{FF2B5EF4-FFF2-40B4-BE49-F238E27FC236}">
                  <a16:creationId xmlns:a16="http://schemas.microsoft.com/office/drawing/2014/main" id="{A1BEF84A-7F29-4F59-8A35-3ADC3CA1BBA7}"/>
                </a:ext>
              </a:extLst>
            </p:cNvPr>
            <p:cNvSpPr/>
            <p:nvPr/>
          </p:nvSpPr>
          <p:spPr>
            <a:xfrm>
              <a:off x="6920676" y="3775089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</p:grpSp>
      <p:sp>
        <p:nvSpPr>
          <p:cNvPr id="77" name="TextBox 12">
            <a:extLst>
              <a:ext uri="{FF2B5EF4-FFF2-40B4-BE49-F238E27FC236}">
                <a16:creationId xmlns:a16="http://schemas.microsoft.com/office/drawing/2014/main" id="{AF6BFEEC-71E3-48CF-9475-2C44341372A2}"/>
              </a:ext>
            </a:extLst>
          </p:cNvPr>
          <p:cNvSpPr txBox="1"/>
          <p:nvPr/>
        </p:nvSpPr>
        <p:spPr>
          <a:xfrm>
            <a:off x="1141103" y="5343385"/>
            <a:ext cx="170041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chemeClr val="accent1"/>
                </a:solidFill>
                <a:ea typeface="맑은 고딕"/>
                <a:cs typeface="Calibri"/>
              </a:rPr>
              <a:t>Requirement Analysis</a:t>
            </a:r>
            <a:endParaRPr lang="en-US" altLang="ko-KR" sz="1400" dirty="0">
              <a:solidFill>
                <a:schemeClr val="accent1"/>
              </a:solidFill>
              <a:ea typeface="맑은 고딕"/>
              <a:cs typeface="Calibri"/>
            </a:endParaRPr>
          </a:p>
        </p:txBody>
      </p:sp>
      <p:sp>
        <p:nvSpPr>
          <p:cNvPr id="75" name="TextBox 15">
            <a:extLst>
              <a:ext uri="{FF2B5EF4-FFF2-40B4-BE49-F238E27FC236}">
                <a16:creationId xmlns:a16="http://schemas.microsoft.com/office/drawing/2014/main" id="{BFAF019C-8C4E-43A3-8526-88BB71CA4A68}"/>
              </a:ext>
            </a:extLst>
          </p:cNvPr>
          <p:cNvSpPr txBox="1"/>
          <p:nvPr/>
        </p:nvSpPr>
        <p:spPr>
          <a:xfrm>
            <a:off x="3233446" y="4981942"/>
            <a:ext cx="170041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chemeClr val="accent2"/>
                </a:solidFill>
                <a:ea typeface="맑은 고딕"/>
              </a:rPr>
              <a:t>02 STRUCTURE MODELLING</a:t>
            </a:r>
            <a:endParaRPr lang="en-US" altLang="ko-KR" sz="1400">
              <a:solidFill>
                <a:schemeClr val="accent2"/>
              </a:solidFill>
            </a:endParaRPr>
          </a:p>
        </p:txBody>
      </p:sp>
      <p:sp>
        <p:nvSpPr>
          <p:cNvPr id="73" name="TextBox 18">
            <a:extLst>
              <a:ext uri="{FF2B5EF4-FFF2-40B4-BE49-F238E27FC236}">
                <a16:creationId xmlns:a16="http://schemas.microsoft.com/office/drawing/2014/main" id="{A214DC36-D666-4323-B76D-62EC24353393}"/>
              </a:ext>
            </a:extLst>
          </p:cNvPr>
          <p:cNvSpPr txBox="1"/>
          <p:nvPr/>
        </p:nvSpPr>
        <p:spPr>
          <a:xfrm>
            <a:off x="5325789" y="4620497"/>
            <a:ext cx="170041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chemeClr val="accent3"/>
                </a:solidFill>
                <a:ea typeface="맑은 고딕"/>
              </a:rPr>
              <a:t>03 BEHAVIORAL MODELING</a:t>
            </a:r>
            <a:endParaRPr lang="en-US" altLang="ko-KR" sz="1400">
              <a:solidFill>
                <a:schemeClr val="accent3"/>
              </a:solidFill>
            </a:endParaRPr>
          </a:p>
        </p:txBody>
      </p:sp>
      <p:sp>
        <p:nvSpPr>
          <p:cNvPr id="71" name="TextBox 21">
            <a:extLst>
              <a:ext uri="{FF2B5EF4-FFF2-40B4-BE49-F238E27FC236}">
                <a16:creationId xmlns:a16="http://schemas.microsoft.com/office/drawing/2014/main" id="{EAD735F0-5264-4FED-A8FF-AA24130F1AEF}"/>
              </a:ext>
            </a:extLst>
          </p:cNvPr>
          <p:cNvSpPr txBox="1"/>
          <p:nvPr/>
        </p:nvSpPr>
        <p:spPr>
          <a:xfrm>
            <a:off x="7418132" y="4259052"/>
            <a:ext cx="170041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chemeClr val="accent4"/>
                </a:solidFill>
                <a:ea typeface="맑은 고딕"/>
              </a:rPr>
              <a:t>04 IMPLEMENTATION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E04B3879-C37E-4BCC-B610-7C401FF230F2}"/>
              </a:ext>
            </a:extLst>
          </p:cNvPr>
          <p:cNvSpPr txBox="1"/>
          <p:nvPr/>
        </p:nvSpPr>
        <p:spPr>
          <a:xfrm>
            <a:off x="9409832" y="3990951"/>
            <a:ext cx="19966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chemeClr val="accent5"/>
                </a:solidFill>
                <a:ea typeface="맑은 고딕"/>
              </a:rPr>
              <a:t>ADVANCED PROTOTYPE</a:t>
            </a:r>
            <a:endParaRPr lang="en-US" dirty="0">
              <a:solidFill>
                <a:schemeClr val="accent5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05F018B-B4E1-4851-8D40-AE67C58AC070}"/>
              </a:ext>
            </a:extLst>
          </p:cNvPr>
          <p:cNvCxnSpPr/>
          <p:nvPr/>
        </p:nvCxnSpPr>
        <p:spPr>
          <a:xfrm flipV="1">
            <a:off x="936783" y="3436763"/>
            <a:ext cx="11363" cy="1800000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CC965AA-ACF1-4EE5-8B7D-E794E503D4BE}"/>
              </a:ext>
            </a:extLst>
          </p:cNvPr>
          <p:cNvCxnSpPr/>
          <p:nvPr/>
        </p:nvCxnSpPr>
        <p:spPr>
          <a:xfrm flipV="1">
            <a:off x="3023206" y="3072497"/>
            <a:ext cx="11363" cy="1800000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037F0BE-4D85-4CBB-8F86-BBA77A1EA473}"/>
              </a:ext>
            </a:extLst>
          </p:cNvPr>
          <p:cNvCxnSpPr/>
          <p:nvPr/>
        </p:nvCxnSpPr>
        <p:spPr>
          <a:xfrm flipV="1">
            <a:off x="5109629" y="2708229"/>
            <a:ext cx="11363" cy="1800000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4239E94-0921-41B9-BFF7-1F152EDE15B5}"/>
              </a:ext>
            </a:extLst>
          </p:cNvPr>
          <p:cNvCxnSpPr/>
          <p:nvPr/>
        </p:nvCxnSpPr>
        <p:spPr>
          <a:xfrm flipV="1">
            <a:off x="7196052" y="2343961"/>
            <a:ext cx="11363" cy="180000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31">
            <a:extLst>
              <a:ext uri="{FF2B5EF4-FFF2-40B4-BE49-F238E27FC236}">
                <a16:creationId xmlns:a16="http://schemas.microsoft.com/office/drawing/2014/main" id="{E88AD4DF-C675-4641-9434-7AB3402383FE}"/>
              </a:ext>
            </a:extLst>
          </p:cNvPr>
          <p:cNvSpPr txBox="1"/>
          <p:nvPr/>
        </p:nvSpPr>
        <p:spPr>
          <a:xfrm>
            <a:off x="1098477" y="3967385"/>
            <a:ext cx="1832281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libri"/>
                <a:cs typeface="Arial"/>
              </a:rPr>
              <a:t>Requirement formulation, analysis and mapping to user stories</a:t>
            </a:r>
            <a:endParaRPr lang="en-US" sz="1400" dirty="0">
              <a:latin typeface="Calibri"/>
              <a:ea typeface="+mn-lt"/>
              <a:cs typeface="+mn-lt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맑은 고딕"/>
              <a:cs typeface="Arial" pitchFamily="34" charset="0"/>
            </a:endParaRPr>
          </a:p>
        </p:txBody>
      </p:sp>
      <p:sp>
        <p:nvSpPr>
          <p:cNvPr id="65" name="TextBox 34">
            <a:extLst>
              <a:ext uri="{FF2B5EF4-FFF2-40B4-BE49-F238E27FC236}">
                <a16:creationId xmlns:a16="http://schemas.microsoft.com/office/drawing/2014/main" id="{A01BB5F8-50A5-4963-BC9B-A0CF8D90AC8B}"/>
              </a:ext>
            </a:extLst>
          </p:cNvPr>
          <p:cNvSpPr txBox="1"/>
          <p:nvPr/>
        </p:nvSpPr>
        <p:spPr>
          <a:xfrm>
            <a:off x="3130040" y="3717732"/>
            <a:ext cx="1689407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libri"/>
                <a:cs typeface="Calibri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alibri"/>
                <a:cs typeface="Arial"/>
              </a:rPr>
              <a:t> modeling </a:t>
            </a:r>
            <a:r>
              <a:rPr lang="en-US" sz="1400">
                <a:solidFill>
                  <a:srgbClr val="000000"/>
                </a:solidFill>
                <a:latin typeface="Calibri"/>
                <a:cs typeface="Arial"/>
              </a:rPr>
              <a:t>using ,objects </a:t>
            </a:r>
            <a:r>
              <a:rPr lang="en-US" sz="1400" dirty="0">
                <a:solidFill>
                  <a:srgbClr val="000000"/>
                </a:solidFill>
                <a:latin typeface="Calibri"/>
                <a:cs typeface="Arial"/>
              </a:rPr>
              <a:t>and their relationships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3" name="TextBox 37">
            <a:extLst>
              <a:ext uri="{FF2B5EF4-FFF2-40B4-BE49-F238E27FC236}">
                <a16:creationId xmlns:a16="http://schemas.microsoft.com/office/drawing/2014/main" id="{8F0353E8-1A01-4BCA-9797-EB051FF4CB38}"/>
              </a:ext>
            </a:extLst>
          </p:cNvPr>
          <p:cNvSpPr txBox="1"/>
          <p:nvPr/>
        </p:nvSpPr>
        <p:spPr>
          <a:xfrm>
            <a:off x="5268758" y="3337112"/>
            <a:ext cx="1832281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libri"/>
                <a:cs typeface="Arial"/>
              </a:rPr>
              <a:t>Modeling wokflow and processes using </a:t>
            </a:r>
            <a:r>
              <a:rPr lang="en-US" sz="1400">
                <a:latin typeface="Calibri"/>
                <a:cs typeface="Arial"/>
              </a:rPr>
              <a:t>Use case and Activity Diagrams</a:t>
            </a:r>
          </a:p>
        </p:txBody>
      </p:sp>
      <p:sp>
        <p:nvSpPr>
          <p:cNvPr id="61" name="TextBox 40">
            <a:extLst>
              <a:ext uri="{FF2B5EF4-FFF2-40B4-BE49-F238E27FC236}">
                <a16:creationId xmlns:a16="http://schemas.microsoft.com/office/drawing/2014/main" id="{DE62D033-FF7B-43F3-8001-D281192B5270}"/>
              </a:ext>
            </a:extLst>
          </p:cNvPr>
          <p:cNvSpPr txBox="1"/>
          <p:nvPr/>
        </p:nvSpPr>
        <p:spPr>
          <a:xfrm>
            <a:off x="7407477" y="2896960"/>
            <a:ext cx="1832281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ea typeface="맑은 고딕"/>
                <a:cs typeface="Arial"/>
              </a:rPr>
              <a:t>Methods of implementing UI elements, Layouts  and testing performance</a:t>
            </a:r>
            <a:endParaRPr lang="en-US" altLang="ko-KR" sz="1400">
              <a:ea typeface="맑은 고딕"/>
              <a:cs typeface="Arial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8A06558-B036-498D-8042-D9C90493059F}"/>
              </a:ext>
            </a:extLst>
          </p:cNvPr>
          <p:cNvCxnSpPr/>
          <p:nvPr/>
        </p:nvCxnSpPr>
        <p:spPr>
          <a:xfrm flipV="1">
            <a:off x="9282476" y="1979693"/>
            <a:ext cx="11363" cy="1800000"/>
          </a:xfrm>
          <a:prstGeom prst="line">
            <a:avLst/>
          </a:prstGeom>
          <a:ln w="25400">
            <a:solidFill>
              <a:schemeClr val="accent5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44">
            <a:extLst>
              <a:ext uri="{FF2B5EF4-FFF2-40B4-BE49-F238E27FC236}">
                <a16:creationId xmlns:a16="http://schemas.microsoft.com/office/drawing/2014/main" id="{6DC999B8-CFFB-44C7-B110-83988118DA72}"/>
              </a:ext>
            </a:extLst>
          </p:cNvPr>
          <p:cNvSpPr txBox="1"/>
          <p:nvPr/>
        </p:nvSpPr>
        <p:spPr>
          <a:xfrm>
            <a:off x="9343787" y="2552058"/>
            <a:ext cx="199663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ea typeface="맑은 고딕"/>
                <a:cs typeface="Arial"/>
              </a:rPr>
              <a:t>Presenting the advanced prototype version</a:t>
            </a:r>
            <a:endParaRPr lang="en-US" altLang="ko-KR" sz="1400" dirty="0">
              <a:ea typeface="맑은 고딕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215F96-75BF-4BBD-BDCD-C124043F548C}"/>
              </a:ext>
            </a:extLst>
          </p:cNvPr>
          <p:cNvSpPr txBox="1"/>
          <p:nvPr/>
        </p:nvSpPr>
        <p:spPr>
          <a:xfrm>
            <a:off x="4045744" y="1152524"/>
            <a:ext cx="2707479" cy="40011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Bookman Old Style"/>
              </a:rPr>
              <a:t>Where were we at??</a:t>
            </a:r>
          </a:p>
        </p:txBody>
      </p:sp>
    </p:spTree>
    <p:extLst>
      <p:ext uri="{BB962C8B-B14F-4D97-AF65-F5344CB8AC3E}">
        <p14:creationId xmlns:p14="http://schemas.microsoft.com/office/powerpoint/2010/main" val="2274282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2288923" cy="35971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250" spc="-110" dirty="0">
                <a:latin typeface="Trebuchet MS"/>
              </a:rPr>
              <a:t>Overview</a:t>
            </a:r>
            <a:endParaRPr lang="en-US" dirty="0"/>
          </a:p>
        </p:txBody>
      </p:sp>
      <p:grpSp>
        <p:nvGrpSpPr>
          <p:cNvPr id="4" name="object 4"/>
          <p:cNvGrpSpPr/>
          <p:nvPr/>
        </p:nvGrpSpPr>
        <p:grpSpPr>
          <a:xfrm>
            <a:off x="1310894" y="3106801"/>
            <a:ext cx="9928860" cy="1289685"/>
            <a:chOff x="1310894" y="3106801"/>
            <a:chExt cx="9928860" cy="1289685"/>
          </a:xfrm>
        </p:grpSpPr>
        <p:sp>
          <p:nvSpPr>
            <p:cNvPr id="5" name="object 5"/>
            <p:cNvSpPr/>
            <p:nvPr/>
          </p:nvSpPr>
          <p:spPr>
            <a:xfrm>
              <a:off x="2606547" y="3106801"/>
              <a:ext cx="8632952" cy="1282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07479" y="4253484"/>
              <a:ext cx="406638" cy="137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0894" y="3377310"/>
              <a:ext cx="1407795" cy="880110"/>
            </a:xfrm>
            <a:custGeom>
              <a:avLst/>
              <a:gdLst/>
              <a:ahLst/>
              <a:cxnLst/>
              <a:rect l="l" t="t" r="r" b="b"/>
              <a:pathLst>
                <a:path w="1407795" h="880110">
                  <a:moveTo>
                    <a:pt x="1407287" y="41021"/>
                  </a:moveTo>
                  <a:lnTo>
                    <a:pt x="1404061" y="24765"/>
                  </a:lnTo>
                  <a:lnTo>
                    <a:pt x="1395234" y="11747"/>
                  </a:lnTo>
                  <a:lnTo>
                    <a:pt x="1382039" y="3124"/>
                  </a:lnTo>
                  <a:lnTo>
                    <a:pt x="1365758" y="0"/>
                  </a:lnTo>
                  <a:lnTo>
                    <a:pt x="44704" y="0"/>
                  </a:lnTo>
                  <a:lnTo>
                    <a:pt x="27965" y="3124"/>
                  </a:lnTo>
                  <a:lnTo>
                    <a:pt x="13677" y="11747"/>
                  </a:lnTo>
                  <a:lnTo>
                    <a:pt x="3733" y="24765"/>
                  </a:lnTo>
                  <a:lnTo>
                    <a:pt x="0" y="41021"/>
                  </a:lnTo>
                  <a:lnTo>
                    <a:pt x="0" y="835279"/>
                  </a:lnTo>
                  <a:lnTo>
                    <a:pt x="3200" y="851725"/>
                  </a:lnTo>
                  <a:lnTo>
                    <a:pt x="11938" y="864984"/>
                  </a:lnTo>
                  <a:lnTo>
                    <a:pt x="24853" y="873848"/>
                  </a:lnTo>
                  <a:lnTo>
                    <a:pt x="40640" y="877062"/>
                  </a:lnTo>
                  <a:lnTo>
                    <a:pt x="1217955" y="877062"/>
                  </a:lnTo>
                  <a:lnTo>
                    <a:pt x="1217041" y="878713"/>
                  </a:lnTo>
                  <a:lnTo>
                    <a:pt x="1225804" y="879221"/>
                  </a:lnTo>
                  <a:lnTo>
                    <a:pt x="1302766" y="879221"/>
                  </a:lnTo>
                  <a:lnTo>
                    <a:pt x="1310767" y="879602"/>
                  </a:lnTo>
                  <a:lnTo>
                    <a:pt x="1310386" y="877062"/>
                  </a:lnTo>
                  <a:lnTo>
                    <a:pt x="1366647" y="877062"/>
                  </a:lnTo>
                  <a:lnTo>
                    <a:pt x="1382420" y="873734"/>
                  </a:lnTo>
                  <a:lnTo>
                    <a:pt x="1395349" y="864704"/>
                  </a:lnTo>
                  <a:lnTo>
                    <a:pt x="1404073" y="851408"/>
                  </a:lnTo>
                  <a:lnTo>
                    <a:pt x="1407287" y="835279"/>
                  </a:lnTo>
                  <a:lnTo>
                    <a:pt x="1407287" y="41021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20419" y="3386836"/>
              <a:ext cx="1391920" cy="765175"/>
            </a:xfrm>
            <a:custGeom>
              <a:avLst/>
              <a:gdLst/>
              <a:ahLst/>
              <a:cxnLst/>
              <a:rect l="l" t="t" r="r" b="b"/>
              <a:pathLst>
                <a:path w="1391920" h="765175">
                  <a:moveTo>
                    <a:pt x="1350010" y="0"/>
                  </a:moveTo>
                  <a:lnTo>
                    <a:pt x="44577" y="0"/>
                  </a:lnTo>
                  <a:lnTo>
                    <a:pt x="27860" y="2611"/>
                  </a:lnTo>
                  <a:lnTo>
                    <a:pt x="13620" y="9937"/>
                  </a:lnTo>
                  <a:lnTo>
                    <a:pt x="3714" y="21216"/>
                  </a:lnTo>
                  <a:lnTo>
                    <a:pt x="0" y="35687"/>
                  </a:lnTo>
                  <a:lnTo>
                    <a:pt x="0" y="764920"/>
                  </a:lnTo>
                  <a:lnTo>
                    <a:pt x="1391412" y="764920"/>
                  </a:lnTo>
                  <a:lnTo>
                    <a:pt x="1391412" y="35687"/>
                  </a:lnTo>
                  <a:lnTo>
                    <a:pt x="1388193" y="21216"/>
                  </a:lnTo>
                  <a:lnTo>
                    <a:pt x="1379378" y="9937"/>
                  </a:lnTo>
                  <a:lnTo>
                    <a:pt x="1366230" y="2611"/>
                  </a:lnTo>
                  <a:lnTo>
                    <a:pt x="1350010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06194" y="4386199"/>
              <a:ext cx="410845" cy="10795"/>
            </a:xfrm>
            <a:custGeom>
              <a:avLst/>
              <a:gdLst/>
              <a:ahLst/>
              <a:cxnLst/>
              <a:rect l="l" t="t" r="r" b="b"/>
              <a:pathLst>
                <a:path w="410844" h="10795">
                  <a:moveTo>
                    <a:pt x="410337" y="0"/>
                  </a:moveTo>
                  <a:lnTo>
                    <a:pt x="0" y="0"/>
                  </a:lnTo>
                  <a:lnTo>
                    <a:pt x="0" y="1396"/>
                  </a:lnTo>
                  <a:lnTo>
                    <a:pt x="2472" y="5464"/>
                  </a:lnTo>
                  <a:lnTo>
                    <a:pt x="10350" y="8223"/>
                  </a:lnTo>
                  <a:lnTo>
                    <a:pt x="24324" y="9790"/>
                  </a:lnTo>
                  <a:lnTo>
                    <a:pt x="45085" y="10287"/>
                  </a:lnTo>
                  <a:lnTo>
                    <a:pt x="366141" y="10287"/>
                  </a:lnTo>
                  <a:lnTo>
                    <a:pt x="386601" y="9661"/>
                  </a:lnTo>
                  <a:lnTo>
                    <a:pt x="400097" y="7762"/>
                  </a:lnTo>
                  <a:lnTo>
                    <a:pt x="407664" y="4554"/>
                  </a:lnTo>
                  <a:lnTo>
                    <a:pt x="41033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0419" y="4158488"/>
              <a:ext cx="1391920" cy="97790"/>
            </a:xfrm>
            <a:custGeom>
              <a:avLst/>
              <a:gdLst/>
              <a:ahLst/>
              <a:cxnLst/>
              <a:rect l="l" t="t" r="r" b="b"/>
              <a:pathLst>
                <a:path w="1391920" h="97789">
                  <a:moveTo>
                    <a:pt x="1391412" y="0"/>
                  </a:moveTo>
                  <a:lnTo>
                    <a:pt x="0" y="0"/>
                  </a:lnTo>
                  <a:lnTo>
                    <a:pt x="0" y="60706"/>
                  </a:lnTo>
                  <a:lnTo>
                    <a:pt x="3714" y="74296"/>
                  </a:lnTo>
                  <a:lnTo>
                    <a:pt x="13620" y="85994"/>
                  </a:lnTo>
                  <a:lnTo>
                    <a:pt x="27860" y="94192"/>
                  </a:lnTo>
                  <a:lnTo>
                    <a:pt x="44577" y="97281"/>
                  </a:lnTo>
                  <a:lnTo>
                    <a:pt x="1350010" y="97281"/>
                  </a:lnTo>
                  <a:lnTo>
                    <a:pt x="1366230" y="94192"/>
                  </a:lnTo>
                  <a:lnTo>
                    <a:pt x="1379378" y="85994"/>
                  </a:lnTo>
                  <a:lnTo>
                    <a:pt x="1388193" y="74296"/>
                  </a:lnTo>
                  <a:lnTo>
                    <a:pt x="1391412" y="60706"/>
                  </a:lnTo>
                  <a:lnTo>
                    <a:pt x="139141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68171" y="3434575"/>
              <a:ext cx="1294765" cy="669290"/>
            </a:xfrm>
            <a:custGeom>
              <a:avLst/>
              <a:gdLst/>
              <a:ahLst/>
              <a:cxnLst/>
              <a:rect l="l" t="t" r="r" b="b"/>
              <a:pathLst>
                <a:path w="1294764" h="669289">
                  <a:moveTo>
                    <a:pt x="1294384" y="0"/>
                  </a:moveTo>
                  <a:lnTo>
                    <a:pt x="0" y="0"/>
                  </a:lnTo>
                  <a:lnTo>
                    <a:pt x="0" y="668921"/>
                  </a:lnTo>
                  <a:lnTo>
                    <a:pt x="1294384" y="668921"/>
                  </a:lnTo>
                  <a:lnTo>
                    <a:pt x="12943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52017" y="1227489"/>
            <a:ext cx="1987550" cy="257763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6670" rIns="0" bIns="0" rtlCol="0" anchor="t">
            <a:spAutoFit/>
          </a:bodyPr>
          <a:lstStyle/>
          <a:p>
            <a:pPr marL="487680" marR="295275" indent="-200660">
              <a:spcBef>
                <a:spcPts val="210"/>
              </a:spcBef>
            </a:pPr>
            <a:r>
              <a:rPr lang="en-US" sz="1500" b="1" spc="-35" dirty="0">
                <a:solidFill>
                  <a:srgbClr val="404040"/>
                </a:solidFill>
                <a:latin typeface="Arial"/>
                <a:cs typeface="Arial"/>
              </a:rPr>
              <a:t>Design Patterns</a:t>
            </a:r>
            <a:endParaRPr lang="en-US" dirty="0"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04856" y="4724896"/>
            <a:ext cx="1621847" cy="493084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115" rIns="0" bIns="0" rtlCol="0" anchor="t">
            <a:spAutoFit/>
          </a:bodyPr>
          <a:lstStyle/>
          <a:p>
            <a:pPr marL="168275" marR="133350" indent="-38100">
              <a:spcBef>
                <a:spcPts val="245"/>
              </a:spcBef>
            </a:pPr>
            <a:r>
              <a:rPr lang="en-US" sz="1500" b="1" spc="-30" dirty="0">
                <a:solidFill>
                  <a:srgbClr val="404040"/>
                </a:solidFill>
                <a:latin typeface="Arial"/>
                <a:cs typeface="Arial"/>
              </a:rPr>
              <a:t>Implementation Conventions</a:t>
            </a:r>
            <a:endParaRPr lang="en-US" sz="1500" b="1" spc="-20" dirty="0">
              <a:solidFill>
                <a:srgbClr val="40404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05476" y="1185925"/>
            <a:ext cx="1247775" cy="254557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3495" rIns="0" bIns="0" rtlCol="0" anchor="t">
            <a:spAutoFit/>
          </a:bodyPr>
          <a:lstStyle/>
          <a:p>
            <a:pPr marL="215900" marR="132715" indent="-66675">
              <a:spcBef>
                <a:spcPts val="185"/>
              </a:spcBef>
            </a:pPr>
            <a:r>
              <a:rPr lang="en-US" sz="1500" b="1" spc="-35" dirty="0">
                <a:solidFill>
                  <a:srgbClr val="404040"/>
                </a:solidFill>
                <a:latin typeface="Arial"/>
                <a:cs typeface="Arial"/>
              </a:rPr>
              <a:t>UI Design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203071" y="3434575"/>
            <a:ext cx="1515618" cy="559127"/>
          </a:xfrm>
          <a:prstGeom prst="rect">
            <a:avLst/>
          </a:prstGeom>
        </p:spPr>
        <p:txBody>
          <a:bodyPr vert="horz" wrap="square" lIns="0" tIns="147320" rIns="0" bIns="0" rtlCol="0" anchor="t">
            <a:spAutoFit/>
          </a:bodyPr>
          <a:lstStyle/>
          <a:p>
            <a:pPr marL="247015" marR="241300" indent="180975">
              <a:lnSpc>
                <a:spcPts val="1580"/>
              </a:lnSpc>
              <a:spcBef>
                <a:spcPts val="1160"/>
              </a:spcBef>
            </a:pPr>
            <a:r>
              <a:rPr lang="en-US" sz="1350" b="1" spc="-10" dirty="0">
                <a:latin typeface="Gothic Uralic"/>
              </a:rPr>
              <a:t>Advanced       P</a:t>
            </a:r>
            <a:r>
              <a:rPr lang="en-US" sz="1350" b="1" spc="10" dirty="0">
                <a:latin typeface="Gothic Uralic"/>
              </a:rPr>
              <a:t>r</a:t>
            </a:r>
            <a:r>
              <a:rPr lang="en-US" sz="1350" b="1" spc="35" dirty="0">
                <a:latin typeface="Gothic Uralic"/>
              </a:rPr>
              <a:t>o</a:t>
            </a:r>
            <a:r>
              <a:rPr lang="en-US" sz="1350" b="1" spc="-35" dirty="0">
                <a:latin typeface="Gothic Uralic"/>
              </a:rPr>
              <a:t>t</a:t>
            </a:r>
            <a:r>
              <a:rPr lang="en-US" sz="1350" b="1" spc="35" dirty="0">
                <a:latin typeface="Gothic Uralic"/>
              </a:rPr>
              <a:t>o</a:t>
            </a:r>
            <a:r>
              <a:rPr lang="en-US" sz="1350" b="1" spc="-35" dirty="0">
                <a:latin typeface="Gothic Uralic"/>
              </a:rPr>
              <a:t>ty</a:t>
            </a:r>
            <a:r>
              <a:rPr lang="en-US" sz="1350" b="1" spc="10" dirty="0">
                <a:latin typeface="Gothic Uralic"/>
              </a:rPr>
              <a:t>p</a:t>
            </a:r>
            <a:r>
              <a:rPr lang="en-US" sz="1350" b="1" dirty="0">
                <a:latin typeface="Gothic Uralic"/>
              </a:rPr>
              <a:t>e</a:t>
            </a:r>
            <a:endParaRPr lang="en-US" sz="1350" dirty="0">
              <a:latin typeface="Gothic Uralic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10401" y="4681601"/>
            <a:ext cx="1809750" cy="50975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7625" rIns="0" bIns="0" rtlCol="0" anchor="t">
            <a:spAutoFit/>
          </a:bodyPr>
          <a:lstStyle/>
          <a:p>
            <a:pPr marL="212725">
              <a:spcBef>
                <a:spcPts val="375"/>
              </a:spcBef>
            </a:pPr>
            <a:r>
              <a:rPr lang="en-US" sz="1500" b="1" spc="-25" dirty="0">
                <a:solidFill>
                  <a:srgbClr val="404040"/>
                </a:solidFill>
                <a:latin typeface="Arial"/>
                <a:cs typeface="Arial"/>
              </a:rPr>
              <a:t>Updated System Specifications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7497537" y="1264723"/>
            <a:ext cx="2150917" cy="482183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0320" rIns="0" bIns="0" rtlCol="0" anchor="t">
            <a:spAutoFit/>
          </a:bodyPr>
          <a:lstStyle/>
          <a:p>
            <a:pPr marL="340995" marR="135890" indent="-190500">
              <a:spcBef>
                <a:spcPts val="160"/>
              </a:spcBef>
            </a:pPr>
            <a:r>
              <a:rPr lang="en-US" sz="1500" b="1" spc="-30" dirty="0">
                <a:solidFill>
                  <a:srgbClr val="404040"/>
                </a:solidFill>
                <a:latin typeface="Arial"/>
                <a:cs typeface="Arial"/>
              </a:rPr>
              <a:t> Advanced P</a:t>
            </a:r>
            <a:r>
              <a:rPr lang="en-US" sz="1500" b="1" spc="1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lang="en-US" sz="1500" b="1" spc="-20" dirty="0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lang="en-US" sz="1500" b="1" spc="20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lang="en-US" sz="1500" b="1" spc="-20" dirty="0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lang="en-US" sz="1500" b="1" spc="20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lang="en-US" sz="1500" b="1" spc="-15" dirty="0">
                <a:solidFill>
                  <a:srgbClr val="404040"/>
                </a:solidFill>
                <a:latin typeface="Arial"/>
                <a:cs typeface="Arial"/>
              </a:rPr>
              <a:t>y</a:t>
            </a:r>
            <a:r>
              <a:rPr lang="en-US" sz="1500" b="1" spc="-20" dirty="0">
                <a:solidFill>
                  <a:srgbClr val="404040"/>
                </a:solidFill>
                <a:latin typeface="Arial"/>
                <a:cs typeface="Arial"/>
              </a:rPr>
              <a:t>pe           </a:t>
            </a:r>
            <a:r>
              <a:rPr sz="1500" b="1" spc="-25" dirty="0">
                <a:solidFill>
                  <a:srgbClr val="404040"/>
                </a:solidFill>
                <a:latin typeface="Arial"/>
                <a:cs typeface="Arial"/>
              </a:rPr>
              <a:t>Demo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595260" y="5305858"/>
            <a:ext cx="1590675" cy="1552348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3815" rIns="0" bIns="0" rtlCol="0" anchor="t">
            <a:spAutoFit/>
          </a:bodyPr>
          <a:lstStyle/>
          <a:p>
            <a:pPr marL="88900" marR="92075">
              <a:lnSpc>
                <a:spcPct val="100099"/>
              </a:lnSpc>
              <a:spcBef>
                <a:spcPts val="345"/>
              </a:spcBef>
            </a:pPr>
            <a:r>
              <a:rPr lang="en-US" sz="1400" dirty="0">
                <a:latin typeface="Arial"/>
                <a:cs typeface="Arial"/>
              </a:rPr>
              <a:t>Updated requirements and class diagrams. Implementation of new features and improvements in Design.</a:t>
            </a:r>
            <a:endParaRPr lang="en-US" sz="1400" spc="15" dirty="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691501" y="1795526"/>
            <a:ext cx="1590675" cy="5238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2075" marR="73025">
              <a:lnSpc>
                <a:spcPct val="102899"/>
              </a:lnSpc>
              <a:spcBef>
                <a:spcPts val="250"/>
              </a:spcBef>
            </a:pPr>
            <a:r>
              <a:rPr sz="1400" spc="5">
                <a:latin typeface="Arial"/>
                <a:cs typeface="Arial"/>
              </a:rPr>
              <a:t>Presenting </a:t>
            </a:r>
            <a:r>
              <a:rPr sz="1400" spc="15">
                <a:latin typeface="Arial"/>
                <a:cs typeface="Arial"/>
              </a:rPr>
              <a:t>a  </a:t>
            </a:r>
            <a:r>
              <a:rPr sz="1400" spc="-10">
                <a:latin typeface="Arial"/>
                <a:cs typeface="Arial"/>
              </a:rPr>
              <a:t>working</a:t>
            </a:r>
            <a:r>
              <a:rPr sz="1400" spc="-50">
                <a:latin typeface="Arial"/>
                <a:cs typeface="Arial"/>
              </a:rPr>
              <a:t> </a:t>
            </a:r>
            <a:r>
              <a:rPr sz="1400" spc="10">
                <a:latin typeface="Arial"/>
                <a:cs typeface="Arial"/>
              </a:rPr>
              <a:t>prototype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AD2A14-48C2-4942-970F-292F684BF106}"/>
              </a:ext>
            </a:extLst>
          </p:cNvPr>
          <p:cNvSpPr txBox="1"/>
          <p:nvPr/>
        </p:nvSpPr>
        <p:spPr>
          <a:xfrm>
            <a:off x="3085381" y="3353495"/>
            <a:ext cx="5290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1</a:t>
            </a:r>
            <a:endParaRPr lang="en-US" sz="28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89FACA-1F78-477B-9992-E7B0A503ECBC}"/>
              </a:ext>
            </a:extLst>
          </p:cNvPr>
          <p:cNvSpPr txBox="1"/>
          <p:nvPr/>
        </p:nvSpPr>
        <p:spPr>
          <a:xfrm>
            <a:off x="4355381" y="3747194"/>
            <a:ext cx="5290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cs typeface="Calibri"/>
              </a:rPr>
              <a:t>2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AE50BB-FBB9-4639-8829-66F032CF10D1}"/>
              </a:ext>
            </a:extLst>
          </p:cNvPr>
          <p:cNvSpPr txBox="1"/>
          <p:nvPr/>
        </p:nvSpPr>
        <p:spPr>
          <a:xfrm>
            <a:off x="5739681" y="3251894"/>
            <a:ext cx="5290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3</a:t>
            </a:r>
            <a:endParaRPr lang="en-US" sz="2800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F592FC-8FFE-4636-87BD-9D59DE85F80D}"/>
              </a:ext>
            </a:extLst>
          </p:cNvPr>
          <p:cNvSpPr txBox="1"/>
          <p:nvPr/>
        </p:nvSpPr>
        <p:spPr>
          <a:xfrm>
            <a:off x="7009681" y="3696394"/>
            <a:ext cx="5290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cs typeface="Calibri"/>
              </a:rPr>
              <a:t>4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3540B2-5622-4929-8212-4FE027880CA4}"/>
              </a:ext>
            </a:extLst>
          </p:cNvPr>
          <p:cNvSpPr txBox="1"/>
          <p:nvPr/>
        </p:nvSpPr>
        <p:spPr>
          <a:xfrm>
            <a:off x="8381281" y="3353494"/>
            <a:ext cx="5290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cs typeface="Calibri"/>
              </a:rPr>
              <a:t>5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0" name="object 42">
            <a:extLst>
              <a:ext uri="{FF2B5EF4-FFF2-40B4-BE49-F238E27FC236}">
                <a16:creationId xmlns:a16="http://schemas.microsoft.com/office/drawing/2014/main" id="{87EF5F7E-0579-4576-A8A3-49D996DC2F30}"/>
              </a:ext>
            </a:extLst>
          </p:cNvPr>
          <p:cNvSpPr txBox="1"/>
          <p:nvPr/>
        </p:nvSpPr>
        <p:spPr>
          <a:xfrm>
            <a:off x="2421001" y="1554225"/>
            <a:ext cx="1857375" cy="90512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750" rIns="0" bIns="0" rtlCol="0" anchor="t">
            <a:spAutoFit/>
          </a:bodyPr>
          <a:lstStyle/>
          <a:p>
            <a:pPr marL="92075" marR="73025">
              <a:lnSpc>
                <a:spcPct val="102899"/>
              </a:lnSpc>
              <a:spcBef>
                <a:spcPts val="250"/>
              </a:spcBef>
            </a:pPr>
            <a:r>
              <a:rPr lang="en-US" sz="1400" spc="5" dirty="0">
                <a:latin typeface="Arial"/>
                <a:cs typeface="Arial"/>
              </a:rPr>
              <a:t>Use of creational structure and behavioral patterns for specific scenarios</a:t>
            </a:r>
          </a:p>
        </p:txBody>
      </p:sp>
      <p:sp>
        <p:nvSpPr>
          <p:cNvPr id="51" name="object 42">
            <a:extLst>
              <a:ext uri="{FF2B5EF4-FFF2-40B4-BE49-F238E27FC236}">
                <a16:creationId xmlns:a16="http://schemas.microsoft.com/office/drawing/2014/main" id="{429A56AF-7D1C-42FC-BC08-9AFDF34F7515}"/>
              </a:ext>
            </a:extLst>
          </p:cNvPr>
          <p:cNvSpPr txBox="1"/>
          <p:nvPr/>
        </p:nvSpPr>
        <p:spPr>
          <a:xfrm>
            <a:off x="5100701" y="1554225"/>
            <a:ext cx="1590675" cy="90512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750" rIns="0" bIns="0" rtlCol="0" anchor="t">
            <a:spAutoFit/>
          </a:bodyPr>
          <a:lstStyle/>
          <a:p>
            <a:pPr marL="92075" marR="73025">
              <a:lnSpc>
                <a:spcPct val="102899"/>
              </a:lnSpc>
              <a:spcBef>
                <a:spcPts val="250"/>
              </a:spcBef>
            </a:pPr>
            <a:r>
              <a:rPr lang="en-US" sz="1400" spc="5" dirty="0">
                <a:latin typeface="Arial"/>
                <a:cs typeface="Arial"/>
              </a:rPr>
              <a:t>Specifying context of use, UI elements and design solutions</a:t>
            </a:r>
          </a:p>
        </p:txBody>
      </p:sp>
      <p:sp>
        <p:nvSpPr>
          <p:cNvPr id="57" name="object 42">
            <a:extLst>
              <a:ext uri="{FF2B5EF4-FFF2-40B4-BE49-F238E27FC236}">
                <a16:creationId xmlns:a16="http://schemas.microsoft.com/office/drawing/2014/main" id="{71F431AC-641B-4F3B-8574-3EC1280F22CB}"/>
              </a:ext>
            </a:extLst>
          </p:cNvPr>
          <p:cNvSpPr txBox="1"/>
          <p:nvPr/>
        </p:nvSpPr>
        <p:spPr>
          <a:xfrm>
            <a:off x="3703701" y="5300724"/>
            <a:ext cx="1590675" cy="90512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750" rIns="0" bIns="0" rtlCol="0" anchor="t">
            <a:spAutoFit/>
          </a:bodyPr>
          <a:lstStyle/>
          <a:p>
            <a:pPr marL="92075" marR="73025">
              <a:lnSpc>
                <a:spcPct val="102899"/>
              </a:lnSpc>
              <a:spcBef>
                <a:spcPts val="250"/>
              </a:spcBef>
            </a:pPr>
            <a:r>
              <a:rPr lang="en-US" sz="1400" spc="5" dirty="0">
                <a:latin typeface="Arial"/>
                <a:cs typeface="Arial"/>
              </a:rPr>
              <a:t>Considerations while coding and conventions employed</a:t>
            </a:r>
          </a:p>
        </p:txBody>
      </p:sp>
    </p:spTree>
    <p:extLst>
      <p:ext uri="{BB962C8B-B14F-4D97-AF65-F5344CB8AC3E}">
        <p14:creationId xmlns:p14="http://schemas.microsoft.com/office/powerpoint/2010/main" val="2534785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B1E8FB03-5862-4141-8620-781FB44A87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4892423" cy="35971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250" spc="-110" dirty="0">
                <a:latin typeface="Trebuchet MS"/>
              </a:rPr>
              <a:t>Design Patterns </a:t>
            </a:r>
            <a:r>
              <a:rPr lang="en-US" sz="2250" spc="-110">
                <a:latin typeface="Trebuchet MS"/>
              </a:rPr>
              <a:t>Structural &amp; Behavioral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2AF594-FBF0-42DD-8BA2-C12E851C8E64}"/>
              </a:ext>
            </a:extLst>
          </p:cNvPr>
          <p:cNvSpPr/>
          <p:nvPr/>
        </p:nvSpPr>
        <p:spPr>
          <a:xfrm>
            <a:off x="2936875" y="1095375"/>
            <a:ext cx="1311740" cy="113030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Adapter Pattern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6375E1C-6143-41AB-BCE0-22A6C12D9893}"/>
              </a:ext>
            </a:extLst>
          </p:cNvPr>
          <p:cNvSpPr/>
          <p:nvPr/>
        </p:nvSpPr>
        <p:spPr>
          <a:xfrm>
            <a:off x="8194674" y="1095375"/>
            <a:ext cx="1155700" cy="113030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MVC Pattern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422DFAE-507B-467A-870B-748CB38B1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3286844"/>
            <a:ext cx="4356100" cy="3319612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159AEB55-818A-4806-95CB-C41C750ADA8E}"/>
              </a:ext>
            </a:extLst>
          </p:cNvPr>
          <p:cNvSpPr/>
          <p:nvPr/>
        </p:nvSpPr>
        <p:spPr>
          <a:xfrm rot="16200000">
            <a:off x="3133471" y="2478658"/>
            <a:ext cx="762000" cy="482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F9EE1BC9-AFC0-42E4-B911-758EBCB713E3}"/>
              </a:ext>
            </a:extLst>
          </p:cNvPr>
          <p:cNvSpPr/>
          <p:nvPr/>
        </p:nvSpPr>
        <p:spPr>
          <a:xfrm rot="16200000">
            <a:off x="8365870" y="2491357"/>
            <a:ext cx="762000" cy="482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10E43EA7-BEA9-4B14-AEB2-72AA5A950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0" y="3242159"/>
            <a:ext cx="4356100" cy="320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14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76">
            <a:extLst>
              <a:ext uri="{FF2B5EF4-FFF2-40B4-BE49-F238E27FC236}">
                <a16:creationId xmlns:a16="http://schemas.microsoft.com/office/drawing/2014/main" id="{DE695DA4-0387-4AD9-B41B-66D2C4B651C1}"/>
              </a:ext>
            </a:extLst>
          </p:cNvPr>
          <p:cNvGrpSpPr/>
          <p:nvPr/>
        </p:nvGrpSpPr>
        <p:grpSpPr>
          <a:xfrm flipH="1">
            <a:off x="6244297" y="1806373"/>
            <a:ext cx="1211932" cy="2707164"/>
            <a:chOff x="6244297" y="1806373"/>
            <a:chExt cx="1211932" cy="2707164"/>
          </a:xfrm>
        </p:grpSpPr>
        <p:cxnSp>
          <p:nvCxnSpPr>
            <p:cNvPr id="47" name="Elbow Connector 49">
              <a:extLst>
                <a:ext uri="{FF2B5EF4-FFF2-40B4-BE49-F238E27FC236}">
                  <a16:creationId xmlns:a16="http://schemas.microsoft.com/office/drawing/2014/main" id="{EB69696A-D50B-4F7E-AAE2-D0C4A98F47B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212050" y="3874095"/>
              <a:ext cx="671689" cy="607195"/>
            </a:xfrm>
            <a:prstGeom prst="bentConnector3">
              <a:avLst>
                <a:gd name="adj1" fmla="val 101050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50">
              <a:extLst>
                <a:ext uri="{FF2B5EF4-FFF2-40B4-BE49-F238E27FC236}">
                  <a16:creationId xmlns:a16="http://schemas.microsoft.com/office/drawing/2014/main" id="{031690E6-2848-43E8-A59F-2DFCF02131D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63618" y="2620926"/>
              <a:ext cx="2707163" cy="1078058"/>
            </a:xfrm>
            <a:prstGeom prst="bentConnector3">
              <a:avLst>
                <a:gd name="adj1" fmla="val 9996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51">
              <a:extLst>
                <a:ext uri="{FF2B5EF4-FFF2-40B4-BE49-F238E27FC236}">
                  <a16:creationId xmlns:a16="http://schemas.microsoft.com/office/drawing/2014/main" id="{A8B358EA-F389-4113-9170-1F8A25223DF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899982" y="3260679"/>
              <a:ext cx="1677348" cy="828368"/>
            </a:xfrm>
            <a:prstGeom prst="bentConnector3">
              <a:avLst>
                <a:gd name="adj1" fmla="val 9997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C725CF4-B67F-4DBC-A2C4-89A9DAF819FB}"/>
              </a:ext>
            </a:extLst>
          </p:cNvPr>
          <p:cNvGrpSpPr/>
          <p:nvPr/>
        </p:nvGrpSpPr>
        <p:grpSpPr>
          <a:xfrm>
            <a:off x="4740532" y="4729356"/>
            <a:ext cx="3017088" cy="1548960"/>
            <a:chOff x="4500643" y="4644688"/>
            <a:chExt cx="2709462" cy="139102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B8EAEDB-344C-48E1-8E20-EEE6723C78E0}"/>
                </a:ext>
              </a:extLst>
            </p:cNvPr>
            <p:cNvGrpSpPr/>
            <p:nvPr/>
          </p:nvGrpSpPr>
          <p:grpSpPr>
            <a:xfrm>
              <a:off x="4500643" y="4644688"/>
              <a:ext cx="2513902" cy="1391026"/>
              <a:chOff x="4500643" y="4644688"/>
              <a:chExt cx="2513902" cy="139102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1669046-6374-4444-A9CF-A693FA1C1069}"/>
                  </a:ext>
                </a:extLst>
              </p:cNvPr>
              <p:cNvSpPr/>
              <p:nvPr/>
            </p:nvSpPr>
            <p:spPr>
              <a:xfrm>
                <a:off x="4801715" y="4689298"/>
                <a:ext cx="1881566" cy="117060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70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F8C3D65-1418-466F-839E-77EBC185B22A}"/>
                  </a:ext>
                </a:extLst>
              </p:cNvPr>
              <p:cNvGrpSpPr/>
              <p:nvPr/>
            </p:nvGrpSpPr>
            <p:grpSpPr>
              <a:xfrm>
                <a:off x="4500643" y="4644688"/>
                <a:ext cx="2513902" cy="1391026"/>
                <a:chOff x="4500643" y="4644690"/>
                <a:chExt cx="4749925" cy="2628293"/>
              </a:xfrm>
              <a:solidFill>
                <a:schemeClr val="tx1"/>
              </a:solidFill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7C8BB53C-9ABB-415F-8603-7ACFD1E86BD2}"/>
                    </a:ext>
                  </a:extLst>
                </p:cNvPr>
                <p:cNvGrpSpPr/>
                <p:nvPr/>
              </p:nvGrpSpPr>
              <p:grpSpPr>
                <a:xfrm>
                  <a:off x="4500643" y="4644690"/>
                  <a:ext cx="4749925" cy="2628293"/>
                  <a:chOff x="4500643" y="4644688"/>
                  <a:chExt cx="5400600" cy="2988332"/>
                </a:xfrm>
                <a:grpFill/>
              </p:grpSpPr>
              <p:sp>
                <p:nvSpPr>
                  <p:cNvPr id="44" name="Rounded Rectangle 3">
                    <a:extLst>
                      <a:ext uri="{FF2B5EF4-FFF2-40B4-BE49-F238E27FC236}">
                        <a16:creationId xmlns:a16="http://schemas.microsoft.com/office/drawing/2014/main" id="{F71BB452-D752-4F0B-8B9E-8CCC96DFA97D}"/>
                      </a:ext>
                    </a:extLst>
                  </p:cNvPr>
                  <p:cNvSpPr/>
                  <p:nvPr/>
                </p:nvSpPr>
                <p:spPr>
                  <a:xfrm>
                    <a:off x="5076707" y="4644688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45720" rIns="91440" bIns="45720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2700" dirty="0">
                        <a:solidFill>
                          <a:schemeClr val="tx1"/>
                        </a:solidFill>
                        <a:cs typeface="Calibri"/>
                      </a:rPr>
                      <a:t>Objectives while Coding</a:t>
                    </a: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5ED87D22-1CFD-4791-8E3D-CC5CD975730D}"/>
                      </a:ext>
                    </a:extLst>
                  </p:cNvPr>
                  <p:cNvSpPr/>
                  <p:nvPr/>
                </p:nvSpPr>
                <p:spPr>
                  <a:xfrm>
                    <a:off x="4500643" y="7380992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46" name="Trapezoid 45">
                    <a:extLst>
                      <a:ext uri="{FF2B5EF4-FFF2-40B4-BE49-F238E27FC236}">
                        <a16:creationId xmlns:a16="http://schemas.microsoft.com/office/drawing/2014/main" id="{12457A11-CF87-42CD-8B6A-F67AF078BC5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500643" y="7525008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lvl="0" algn="ctr"/>
                    <a:endParaRPr lang="en-US" sz="2700"/>
                  </a:p>
                </p:txBody>
              </p:sp>
            </p:grp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0C8F10A-6AA8-4F1A-B4F0-7A9AB18025D7}"/>
                    </a:ext>
                  </a:extLst>
                </p:cNvPr>
                <p:cNvSpPr/>
                <p:nvPr/>
              </p:nvSpPr>
              <p:spPr>
                <a:xfrm>
                  <a:off x="6623577" y="7089482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/>
                  <a:endParaRPr lang="en-US" sz="2700"/>
                </a:p>
              </p:txBody>
            </p:sp>
          </p:grp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F28871-4921-4774-AA44-8E8C18007C64}"/>
                </a:ext>
              </a:extLst>
            </p:cNvPr>
            <p:cNvSpPr/>
            <p:nvPr/>
          </p:nvSpPr>
          <p:spPr>
            <a:xfrm>
              <a:off x="6715608" y="5951950"/>
              <a:ext cx="61577" cy="5518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A010D47-E6B7-448F-9A7F-6B5D4BD16DAA}"/>
                </a:ext>
              </a:extLst>
            </p:cNvPr>
            <p:cNvSpPr/>
            <p:nvPr/>
          </p:nvSpPr>
          <p:spPr>
            <a:xfrm>
              <a:off x="7148440" y="5954734"/>
              <a:ext cx="61665" cy="61665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/>
            </a:p>
          </p:txBody>
        </p:sp>
      </p:grpSp>
      <p:grpSp>
        <p:nvGrpSpPr>
          <p:cNvPr id="6" name="그룹 27">
            <a:extLst>
              <a:ext uri="{FF2B5EF4-FFF2-40B4-BE49-F238E27FC236}">
                <a16:creationId xmlns:a16="http://schemas.microsoft.com/office/drawing/2014/main" id="{9B02E237-C372-4645-A223-FE86E6C292BB}"/>
              </a:ext>
            </a:extLst>
          </p:cNvPr>
          <p:cNvGrpSpPr/>
          <p:nvPr/>
        </p:nvGrpSpPr>
        <p:grpSpPr>
          <a:xfrm>
            <a:off x="4748872" y="1806373"/>
            <a:ext cx="1211932" cy="2707164"/>
            <a:chOff x="4748872" y="1806373"/>
            <a:chExt cx="1211932" cy="2707164"/>
          </a:xfrm>
        </p:grpSpPr>
        <p:cxnSp>
          <p:nvCxnSpPr>
            <p:cNvPr id="25" name="Elbow Connector 49">
              <a:extLst>
                <a:ext uri="{FF2B5EF4-FFF2-40B4-BE49-F238E27FC236}">
                  <a16:creationId xmlns:a16="http://schemas.microsoft.com/office/drawing/2014/main" id="{76BE9424-DD17-4C65-A0E8-BDC1A8CD863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716625" y="3874095"/>
              <a:ext cx="671689" cy="607195"/>
            </a:xfrm>
            <a:prstGeom prst="bentConnector3">
              <a:avLst>
                <a:gd name="adj1" fmla="val 101050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50">
              <a:extLst>
                <a:ext uri="{FF2B5EF4-FFF2-40B4-BE49-F238E27FC236}">
                  <a16:creationId xmlns:a16="http://schemas.microsoft.com/office/drawing/2014/main" id="{32ADD848-01B2-499E-AF91-835EEC22332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068193" y="2620926"/>
              <a:ext cx="2707163" cy="1078058"/>
            </a:xfrm>
            <a:prstGeom prst="bentConnector3">
              <a:avLst>
                <a:gd name="adj1" fmla="val 9996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51">
              <a:extLst>
                <a:ext uri="{FF2B5EF4-FFF2-40B4-BE49-F238E27FC236}">
                  <a16:creationId xmlns:a16="http://schemas.microsoft.com/office/drawing/2014/main" id="{832A39C0-33AA-4020-BF9A-3216EB95ADD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404557" y="3260679"/>
              <a:ext cx="1677348" cy="828368"/>
            </a:xfrm>
            <a:prstGeom prst="bentConnector3">
              <a:avLst>
                <a:gd name="adj1" fmla="val 9997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A81DF8AC-B583-4673-85D0-3B2C75CC4264}"/>
              </a:ext>
            </a:extLst>
          </p:cNvPr>
          <p:cNvSpPr/>
          <p:nvPr/>
        </p:nvSpPr>
        <p:spPr>
          <a:xfrm>
            <a:off x="4280881" y="1494699"/>
            <a:ext cx="671669" cy="671669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700">
                <a:ea typeface="맑은 고딕"/>
                <a:cs typeface="Calibri"/>
              </a:rPr>
              <a:t>1</a:t>
            </a:r>
            <a:endParaRPr lang="ko-KR" altLang="en-US" sz="2700"/>
          </a:p>
        </p:txBody>
      </p:sp>
      <p:sp>
        <p:nvSpPr>
          <p:cNvPr id="8" name="TextBox 30">
            <a:extLst>
              <a:ext uri="{FF2B5EF4-FFF2-40B4-BE49-F238E27FC236}">
                <a16:creationId xmlns:a16="http://schemas.microsoft.com/office/drawing/2014/main" id="{B3BF01E7-D58C-41FD-ABD4-33BB4CBF2BF4}"/>
              </a:ext>
            </a:extLst>
          </p:cNvPr>
          <p:cNvSpPr txBox="1"/>
          <p:nvPr/>
        </p:nvSpPr>
        <p:spPr>
          <a:xfrm>
            <a:off x="2066386" y="1492991"/>
            <a:ext cx="2091954" cy="59915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Readability</a:t>
            </a: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01AA185-3BBC-4CC7-A974-FD3A0B8CF387}"/>
              </a:ext>
            </a:extLst>
          </p:cNvPr>
          <p:cNvSpPr/>
          <p:nvPr/>
        </p:nvSpPr>
        <p:spPr>
          <a:xfrm>
            <a:off x="7259565" y="2500356"/>
            <a:ext cx="671669" cy="671669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700">
                <a:ea typeface="맑은 고딕"/>
                <a:cs typeface="Calibri"/>
              </a:rPr>
              <a:t>5</a:t>
            </a:r>
            <a:endParaRPr lang="ko-KR" altLang="en-US" sz="2700"/>
          </a:p>
        </p:txBody>
      </p:sp>
      <p:sp>
        <p:nvSpPr>
          <p:cNvPr id="10" name="TextBox 32">
            <a:extLst>
              <a:ext uri="{FF2B5EF4-FFF2-40B4-BE49-F238E27FC236}">
                <a16:creationId xmlns:a16="http://schemas.microsoft.com/office/drawing/2014/main" id="{E8955589-7ED5-4119-9DE8-FF8E7B6E5FE1}"/>
              </a:ext>
            </a:extLst>
          </p:cNvPr>
          <p:cNvSpPr txBox="1"/>
          <p:nvPr/>
        </p:nvSpPr>
        <p:spPr>
          <a:xfrm>
            <a:off x="8046975" y="2513024"/>
            <a:ext cx="353542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Elegance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ea typeface="맑은 고딕"/>
              <a:cs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7579BA-06BB-4EE6-8554-DC70B54EA635}"/>
              </a:ext>
            </a:extLst>
          </p:cNvPr>
          <p:cNvSpPr/>
          <p:nvPr/>
        </p:nvSpPr>
        <p:spPr>
          <a:xfrm>
            <a:off x="7259565" y="3506035"/>
            <a:ext cx="671669" cy="671669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700">
                <a:ea typeface="맑은 고딕"/>
                <a:cs typeface="Calibri"/>
              </a:rPr>
              <a:t>6</a:t>
            </a:r>
            <a:endParaRPr lang="ko-KR" altLang="en-US" sz="2700"/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21676EAA-00A9-456C-A98A-416EEF5399A9}"/>
              </a:ext>
            </a:extLst>
          </p:cNvPr>
          <p:cNvSpPr txBox="1"/>
          <p:nvPr/>
        </p:nvSpPr>
        <p:spPr>
          <a:xfrm>
            <a:off x="8046975" y="3518704"/>
            <a:ext cx="353542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Modularity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ea typeface="맑은 고딕"/>
              <a:cs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DDF159-E250-468E-BA79-E5258EB408AC}"/>
              </a:ext>
            </a:extLst>
          </p:cNvPr>
          <p:cNvSpPr/>
          <p:nvPr/>
        </p:nvSpPr>
        <p:spPr>
          <a:xfrm>
            <a:off x="7259565" y="1494699"/>
            <a:ext cx="671669" cy="671669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700">
                <a:ea typeface="맑은 고딕"/>
                <a:cs typeface="Calibri"/>
              </a:rPr>
              <a:t>4</a:t>
            </a:r>
            <a:endParaRPr lang="ko-KR" altLang="en-US" sz="2700" dirty="0">
              <a:ea typeface="맑은 고딕"/>
              <a:cs typeface="Calibri"/>
            </a:endParaRPr>
          </a:p>
        </p:txBody>
      </p:sp>
      <p:sp>
        <p:nvSpPr>
          <p:cNvPr id="14" name="TextBox 36">
            <a:extLst>
              <a:ext uri="{FF2B5EF4-FFF2-40B4-BE49-F238E27FC236}">
                <a16:creationId xmlns:a16="http://schemas.microsoft.com/office/drawing/2014/main" id="{44D92561-DB21-4E31-904F-EBB16E20C9B6}"/>
              </a:ext>
            </a:extLst>
          </p:cNvPr>
          <p:cNvSpPr txBox="1"/>
          <p:nvPr/>
        </p:nvSpPr>
        <p:spPr>
          <a:xfrm>
            <a:off x="8046975" y="1492991"/>
            <a:ext cx="2471501" cy="59915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Functionality</a:t>
            </a: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046717-7718-4CC2-BF89-88AE0A8F5A24}"/>
              </a:ext>
            </a:extLst>
          </p:cNvPr>
          <p:cNvSpPr/>
          <p:nvPr/>
        </p:nvSpPr>
        <p:spPr>
          <a:xfrm>
            <a:off x="4280881" y="2500356"/>
            <a:ext cx="671669" cy="671669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700">
                <a:ea typeface="맑은 고딕"/>
                <a:cs typeface="Calibri"/>
              </a:rPr>
              <a:t>2</a:t>
            </a:r>
            <a:endParaRPr lang="ko-KR" altLang="en-US" sz="2700"/>
          </a:p>
        </p:txBody>
      </p:sp>
      <p:sp>
        <p:nvSpPr>
          <p:cNvPr id="16" name="TextBox 38">
            <a:extLst>
              <a:ext uri="{FF2B5EF4-FFF2-40B4-BE49-F238E27FC236}">
                <a16:creationId xmlns:a16="http://schemas.microsoft.com/office/drawing/2014/main" id="{74B0A7FE-E48E-43F6-AFD7-363E7B3646DA}"/>
              </a:ext>
            </a:extLst>
          </p:cNvPr>
          <p:cNvSpPr txBox="1"/>
          <p:nvPr/>
        </p:nvSpPr>
        <p:spPr>
          <a:xfrm>
            <a:off x="2325179" y="2498647"/>
            <a:ext cx="1833161" cy="59915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Efficiency</a:t>
            </a: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0604D9B-EB8B-4943-827F-27ABAD29327F}"/>
              </a:ext>
            </a:extLst>
          </p:cNvPr>
          <p:cNvSpPr/>
          <p:nvPr/>
        </p:nvSpPr>
        <p:spPr>
          <a:xfrm>
            <a:off x="4280881" y="3506035"/>
            <a:ext cx="671669" cy="671669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700">
                <a:ea typeface="맑은 고딕"/>
                <a:cs typeface="Calibri"/>
              </a:rPr>
              <a:t>3</a:t>
            </a:r>
          </a:p>
        </p:txBody>
      </p:sp>
      <p:sp>
        <p:nvSpPr>
          <p:cNvPr id="18" name="TextBox 40">
            <a:extLst>
              <a:ext uri="{FF2B5EF4-FFF2-40B4-BE49-F238E27FC236}">
                <a16:creationId xmlns:a16="http://schemas.microsoft.com/office/drawing/2014/main" id="{3A5556DF-1A7A-464E-A213-4636B3FD781D}"/>
              </a:ext>
            </a:extLst>
          </p:cNvPr>
          <p:cNvSpPr txBox="1"/>
          <p:nvPr/>
        </p:nvSpPr>
        <p:spPr>
          <a:xfrm>
            <a:off x="1476915" y="3504327"/>
            <a:ext cx="2681425" cy="59915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  <a:cs typeface="Calibri"/>
              </a:rPr>
              <a:t>Maintainability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674FCDC-936F-4048-88C9-D3AEE2DC98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2288923" cy="35971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250" spc="-110">
                <a:latin typeface="Trebuchet MS"/>
              </a:rPr>
              <a:t>Implementation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16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4127984A-71A7-4C91-947C-955AF9D56E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4733073" cy="35971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250" spc="-110">
                <a:latin typeface="Trebuchet MS"/>
              </a:rPr>
              <a:t>Coding Conventions</a:t>
            </a:r>
            <a:endParaRPr lang="en-US" sz="2250" spc="-110" dirty="0">
              <a:latin typeface="Trebuchet MS"/>
            </a:endParaRP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25BE16BE-9677-4AAB-B9E6-C6429F6D0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30" y="2305279"/>
            <a:ext cx="5129841" cy="3262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BE76DD-B811-4D7B-875D-9C4B21FAFFFC}"/>
              </a:ext>
            </a:extLst>
          </p:cNvPr>
          <p:cNvSpPr txBox="1"/>
          <p:nvPr/>
        </p:nvSpPr>
        <p:spPr>
          <a:xfrm>
            <a:off x="4586724" y="1613972"/>
            <a:ext cx="1504950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Lowercase notation for packages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A35AC4-9BB2-4094-896A-FFDA42AF3751}"/>
              </a:ext>
            </a:extLst>
          </p:cNvPr>
          <p:cNvCxnSpPr/>
          <p:nvPr/>
        </p:nvCxnSpPr>
        <p:spPr>
          <a:xfrm flipH="1">
            <a:off x="3658306" y="1905473"/>
            <a:ext cx="971550" cy="48883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8BEE79-0F8E-4ABA-A6C4-9910D386CCA7}"/>
              </a:ext>
            </a:extLst>
          </p:cNvPr>
          <p:cNvSpPr txBox="1"/>
          <p:nvPr/>
        </p:nvSpPr>
        <p:spPr>
          <a:xfrm>
            <a:off x="5048956" y="4546953"/>
            <a:ext cx="1504950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Descriptive but brief identifiers for </a:t>
            </a:r>
            <a:r>
              <a:rPr lang="en-US" sz="1200"/>
              <a:t>variables/objects</a:t>
            </a:r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8F1946-F3F1-4A4C-861B-944ED7F8D0C9}"/>
              </a:ext>
            </a:extLst>
          </p:cNvPr>
          <p:cNvCxnSpPr>
            <a:cxnSpLocks/>
          </p:cNvCxnSpPr>
          <p:nvPr/>
        </p:nvCxnSpPr>
        <p:spPr>
          <a:xfrm flipH="1" flipV="1">
            <a:off x="4153606" y="4413602"/>
            <a:ext cx="885825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8DB73D2-6F90-41D6-95F9-0DDA392C8D92}"/>
              </a:ext>
            </a:extLst>
          </p:cNvPr>
          <p:cNvSpPr txBox="1"/>
          <p:nvPr/>
        </p:nvSpPr>
        <p:spPr>
          <a:xfrm>
            <a:off x="347559" y="3698688"/>
            <a:ext cx="929856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CamelCase notation used for classes</a:t>
            </a:r>
            <a:r>
              <a:rPr lang="en-US" sz="1200" dirty="0"/>
              <a:t> </a:t>
            </a:r>
            <a:endParaRPr lang="en-US" sz="1200" dirty="0">
              <a:cs typeface="Calibri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789E0F-D9F2-457D-A5BA-C12341496175}"/>
              </a:ext>
            </a:extLst>
          </p:cNvPr>
          <p:cNvCxnSpPr>
            <a:cxnSpLocks/>
          </p:cNvCxnSpPr>
          <p:nvPr/>
        </p:nvCxnSpPr>
        <p:spPr>
          <a:xfrm flipV="1">
            <a:off x="719214" y="3127548"/>
            <a:ext cx="1070035" cy="5607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6308C8-6109-4CF3-B7E4-C770B15EF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325" y="2197358"/>
            <a:ext cx="4209689" cy="34265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F008AE-3004-4232-A4CE-5506C53A9014}"/>
              </a:ext>
            </a:extLst>
          </p:cNvPr>
          <p:cNvSpPr txBox="1"/>
          <p:nvPr/>
        </p:nvSpPr>
        <p:spPr>
          <a:xfrm>
            <a:off x="8896429" y="1355943"/>
            <a:ext cx="1504950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First letter lower in </a:t>
            </a:r>
            <a:r>
              <a:rPr lang="en-US" sz="1200"/>
              <a:t>Methods. Methods name represent their functions.</a:t>
            </a:r>
            <a:endParaRPr lang="en-US" sz="1200">
              <a:cs typeface="Calibri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A07E21-6CAF-4367-9110-EBD066E44D38}"/>
              </a:ext>
            </a:extLst>
          </p:cNvPr>
          <p:cNvCxnSpPr>
            <a:cxnSpLocks/>
          </p:cNvCxnSpPr>
          <p:nvPr/>
        </p:nvCxnSpPr>
        <p:spPr>
          <a:xfrm flipH="1">
            <a:off x="8259908" y="1661817"/>
            <a:ext cx="640903" cy="8746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0A2C0B-C78A-41BB-8D5B-195C9179DE8B}"/>
              </a:ext>
            </a:extLst>
          </p:cNvPr>
          <p:cNvCxnSpPr>
            <a:cxnSpLocks/>
          </p:cNvCxnSpPr>
          <p:nvPr/>
        </p:nvCxnSpPr>
        <p:spPr>
          <a:xfrm flipV="1">
            <a:off x="7216362" y="3574866"/>
            <a:ext cx="488056" cy="1287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A875B7E-A03C-42D2-B5CA-5DC53E5DA11B}"/>
              </a:ext>
            </a:extLst>
          </p:cNvPr>
          <p:cNvSpPr txBox="1"/>
          <p:nvPr/>
        </p:nvSpPr>
        <p:spPr>
          <a:xfrm>
            <a:off x="6143124" y="3291263"/>
            <a:ext cx="1054190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Indentation for readers convenience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71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87CA188-287A-496A-B063-0C581C4F3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908" y="1881696"/>
            <a:ext cx="5003641" cy="3533649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3278FD84-7620-44E6-9693-3AAC97B31B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4733073" cy="35971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250" spc="-110" dirty="0">
                <a:latin typeface="Trebuchet MS"/>
              </a:rPr>
              <a:t>User Interface Design – Context of Use</a:t>
            </a:r>
          </a:p>
        </p:txBody>
      </p:sp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66BE891-72D2-454F-9B70-699DEC1FF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39" y="1883356"/>
            <a:ext cx="5072333" cy="35369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B35106-6D58-4368-BA14-A144A72C05C1}"/>
              </a:ext>
            </a:extLst>
          </p:cNvPr>
          <p:cNvSpPr txBox="1"/>
          <p:nvPr/>
        </p:nvSpPr>
        <p:spPr>
          <a:xfrm>
            <a:off x="6090249" y="3272287"/>
            <a:ext cx="514710" cy="3837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564736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3E28E7B5-F700-4BBE-B61A-91206F4570D3}"/>
              </a:ext>
            </a:extLst>
          </p:cNvPr>
          <p:cNvSpPr txBox="1">
            <a:spLocks/>
          </p:cNvSpPr>
          <p:nvPr/>
        </p:nvSpPr>
        <p:spPr>
          <a:xfrm>
            <a:off x="703580" y="239013"/>
            <a:ext cx="3262589" cy="35971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lvl1pPr>
              <a:defRPr sz="2100" b="0" i="0">
                <a:solidFill>
                  <a:srgbClr val="1F487C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sz="2250" kern="0" spc="-110">
                <a:latin typeface="Trebuchet MS"/>
              </a:rPr>
              <a:t>UI Elements 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1F82889-764F-4CB1-B314-D62A44029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12" y="1837267"/>
            <a:ext cx="2314575" cy="411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6AEC9F-3904-4B2B-9C06-E0C09A596E89}"/>
              </a:ext>
            </a:extLst>
          </p:cNvPr>
          <p:cNvSpPr txBox="1"/>
          <p:nvPr/>
        </p:nvSpPr>
        <p:spPr>
          <a:xfrm>
            <a:off x="3299178" y="1033286"/>
            <a:ext cx="1504950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Dropdowns display a list of exclusive items</a:t>
            </a:r>
            <a:endParaRPr lang="en-US" sz="1200" dirty="0"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6D5B4-AFF9-4707-B575-3782DAE41742}"/>
              </a:ext>
            </a:extLst>
          </p:cNvPr>
          <p:cNvCxnSpPr>
            <a:cxnSpLocks/>
          </p:cNvCxnSpPr>
          <p:nvPr/>
        </p:nvCxnSpPr>
        <p:spPr>
          <a:xfrm flipH="1">
            <a:off x="2530827" y="1166635"/>
            <a:ext cx="758826" cy="81985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0450DC3-1CCC-4086-8864-1F82CADF2DD0}"/>
              </a:ext>
            </a:extLst>
          </p:cNvPr>
          <p:cNvSpPr txBox="1"/>
          <p:nvPr/>
        </p:nvSpPr>
        <p:spPr>
          <a:xfrm>
            <a:off x="3383845" y="3347509"/>
            <a:ext cx="1180396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Text fields: single or </a:t>
            </a:r>
            <a:r>
              <a:rPr lang="en-US" sz="1200"/>
              <a:t>multiple inputs</a:t>
            </a:r>
            <a:endParaRPr lang="en-US" sz="120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E10BFA-C752-4F15-824D-DEBBAC98C382}"/>
              </a:ext>
            </a:extLst>
          </p:cNvPr>
          <p:cNvSpPr txBox="1"/>
          <p:nvPr/>
        </p:nvSpPr>
        <p:spPr>
          <a:xfrm>
            <a:off x="872067" y="920398"/>
            <a:ext cx="1504950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Message boxes for information</a:t>
            </a:r>
            <a:endParaRPr lang="en-US" sz="1200" dirty="0">
              <a:cs typeface="Calibri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8438B5-1E3D-42B0-A2FC-BED96E8E409E}"/>
              </a:ext>
            </a:extLst>
          </p:cNvPr>
          <p:cNvCxnSpPr>
            <a:cxnSpLocks/>
          </p:cNvCxnSpPr>
          <p:nvPr/>
        </p:nvCxnSpPr>
        <p:spPr>
          <a:xfrm flipH="1" flipV="1">
            <a:off x="2714273" y="5881157"/>
            <a:ext cx="885825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B9BDCB-B779-449E-A937-C124FFC9343F}"/>
              </a:ext>
            </a:extLst>
          </p:cNvPr>
          <p:cNvCxnSpPr>
            <a:cxnSpLocks/>
          </p:cNvCxnSpPr>
          <p:nvPr/>
        </p:nvCxnSpPr>
        <p:spPr>
          <a:xfrm flipH="1">
            <a:off x="1303161" y="1378301"/>
            <a:ext cx="349604" cy="105974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CA6D078-575F-4B8B-BBD0-156171BA8580}"/>
              </a:ext>
            </a:extLst>
          </p:cNvPr>
          <p:cNvSpPr txBox="1"/>
          <p:nvPr/>
        </p:nvSpPr>
        <p:spPr>
          <a:xfrm>
            <a:off x="3539067" y="5887509"/>
            <a:ext cx="1194506" cy="83099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Pagination : Navigating through different pages</a:t>
            </a:r>
            <a:endParaRPr lang="en-US"/>
          </a:p>
        </p:txBody>
      </p:sp>
      <p:pic>
        <p:nvPicPr>
          <p:cNvPr id="22" name="Picture 2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334205C-1A01-4822-8CC8-1C4FBEB68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601" y="1837266"/>
            <a:ext cx="2314575" cy="41148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60473E-7935-41C9-ACC1-6568244D5A7C}"/>
              </a:ext>
            </a:extLst>
          </p:cNvPr>
          <p:cNvCxnSpPr>
            <a:cxnSpLocks/>
          </p:cNvCxnSpPr>
          <p:nvPr/>
        </p:nvCxnSpPr>
        <p:spPr>
          <a:xfrm flipV="1">
            <a:off x="4601986" y="3002492"/>
            <a:ext cx="934507" cy="71825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36A685A-958E-4C69-B364-A165088B9A0C}"/>
              </a:ext>
            </a:extLst>
          </p:cNvPr>
          <p:cNvSpPr txBox="1"/>
          <p:nvPr/>
        </p:nvSpPr>
        <p:spPr>
          <a:xfrm>
            <a:off x="6968068" y="3615620"/>
            <a:ext cx="1279171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Text fields: single or </a:t>
            </a:r>
            <a:r>
              <a:rPr lang="en-US" sz="1200" dirty="0"/>
              <a:t>multiple inputs</a:t>
            </a:r>
            <a:endParaRPr lang="en-US" sz="1200" dirty="0">
              <a:cs typeface="Calibri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C5132A-2797-4C19-BB66-B146185E95FF}"/>
              </a:ext>
            </a:extLst>
          </p:cNvPr>
          <p:cNvCxnSpPr>
            <a:cxnSpLocks/>
          </p:cNvCxnSpPr>
          <p:nvPr/>
        </p:nvCxnSpPr>
        <p:spPr>
          <a:xfrm flipH="1" flipV="1">
            <a:off x="6806493" y="3284711"/>
            <a:ext cx="589494" cy="337256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88778B5-053C-4774-9A4E-C53FC4FE2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045" y="1837267"/>
            <a:ext cx="2314575" cy="4114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642E83-C2CB-4232-B72E-06B22FC819F9}"/>
              </a:ext>
            </a:extLst>
          </p:cNvPr>
          <p:cNvSpPr txBox="1"/>
          <p:nvPr/>
        </p:nvSpPr>
        <p:spPr>
          <a:xfrm>
            <a:off x="10806290" y="4363509"/>
            <a:ext cx="1025172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Notifications</a:t>
            </a:r>
            <a:endParaRPr lang="en-US" sz="1200">
              <a:cs typeface="Calibr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239808-D76B-4382-98ED-F9631866639D}"/>
              </a:ext>
            </a:extLst>
          </p:cNvPr>
          <p:cNvCxnSpPr>
            <a:cxnSpLocks/>
          </p:cNvCxnSpPr>
          <p:nvPr/>
        </p:nvCxnSpPr>
        <p:spPr>
          <a:xfrm flipH="1" flipV="1">
            <a:off x="10418937" y="4035422"/>
            <a:ext cx="589494" cy="337256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35ACC52-3D69-41FD-88FF-82484DAA153E}"/>
              </a:ext>
            </a:extLst>
          </p:cNvPr>
          <p:cNvSpPr txBox="1"/>
          <p:nvPr/>
        </p:nvSpPr>
        <p:spPr>
          <a:xfrm>
            <a:off x="6993466" y="5430309"/>
            <a:ext cx="1180396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Date Inputs</a:t>
            </a:r>
            <a:endParaRPr lang="en-US" sz="1200">
              <a:cs typeface="Calibri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4D4D6C-41D1-46BD-8978-05296F48E87B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6993468" y="4978049"/>
            <a:ext cx="590196" cy="4522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">
            <a:extLst>
              <a:ext uri="{FF2B5EF4-FFF2-40B4-BE49-F238E27FC236}">
                <a16:creationId xmlns:a16="http://schemas.microsoft.com/office/drawing/2014/main" id="{E9287CD2-1E11-4908-AAB4-842798E18FE1}"/>
              </a:ext>
            </a:extLst>
          </p:cNvPr>
          <p:cNvSpPr txBox="1"/>
          <p:nvPr/>
        </p:nvSpPr>
        <p:spPr>
          <a:xfrm>
            <a:off x="7137399" y="6183842"/>
            <a:ext cx="138997" cy="14153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cs typeface="Calibri"/>
            </a:endParaRP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E9287CD2-1E11-4908-AAB4-842798E18FE1}"/>
              </a:ext>
            </a:extLst>
          </p:cNvPr>
          <p:cNvSpPr txBox="1"/>
          <p:nvPr/>
        </p:nvSpPr>
        <p:spPr>
          <a:xfrm>
            <a:off x="7136341" y="6394450"/>
            <a:ext cx="138997" cy="14153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cs typeface="Calibri"/>
            </a:endParaRPr>
          </a:p>
        </p:txBody>
      </p:sp>
      <p:sp>
        <p:nvSpPr>
          <p:cNvPr id="34" name="TextBox 1">
            <a:extLst>
              <a:ext uri="{FF2B5EF4-FFF2-40B4-BE49-F238E27FC236}">
                <a16:creationId xmlns:a16="http://schemas.microsoft.com/office/drawing/2014/main" id="{E9287CD2-1E11-4908-AAB4-842798E18FE1}"/>
              </a:ext>
            </a:extLst>
          </p:cNvPr>
          <p:cNvSpPr txBox="1"/>
          <p:nvPr/>
        </p:nvSpPr>
        <p:spPr>
          <a:xfrm>
            <a:off x="7135282" y="6612727"/>
            <a:ext cx="138997" cy="141533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F29B6-01E4-4CA6-A88F-AD87922A2FAA}"/>
              </a:ext>
            </a:extLst>
          </p:cNvPr>
          <p:cNvSpPr txBox="1"/>
          <p:nvPr/>
        </p:nvSpPr>
        <p:spPr>
          <a:xfrm>
            <a:off x="7204075" y="6154208"/>
            <a:ext cx="98213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/>
              <a:t>Input controls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291DC1-32D1-464F-99E6-ACD18D02F048}"/>
              </a:ext>
            </a:extLst>
          </p:cNvPr>
          <p:cNvSpPr txBox="1"/>
          <p:nvPr/>
        </p:nvSpPr>
        <p:spPr>
          <a:xfrm>
            <a:off x="7204075" y="6378974"/>
            <a:ext cx="126249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Navigational </a:t>
            </a:r>
            <a:r>
              <a:rPr lang="en-US" sz="800"/>
              <a:t>Components</a:t>
            </a:r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8A552A-39BC-40D3-B988-478A240938B2}"/>
              </a:ext>
            </a:extLst>
          </p:cNvPr>
          <p:cNvSpPr txBox="1"/>
          <p:nvPr/>
        </p:nvSpPr>
        <p:spPr>
          <a:xfrm>
            <a:off x="7204074" y="6573387"/>
            <a:ext cx="131281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/>
              <a:t>Information Components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61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6042" y="-145258"/>
            <a:ext cx="12192000" cy="4770755"/>
            <a:chOff x="0" y="182308"/>
            <a:chExt cx="12192000" cy="4770755"/>
          </a:xfrm>
        </p:grpSpPr>
        <p:sp>
          <p:nvSpPr>
            <p:cNvPr id="3" name="object 3"/>
            <p:cNvSpPr/>
            <p:nvPr/>
          </p:nvSpPr>
          <p:spPr>
            <a:xfrm>
              <a:off x="4352925" y="2933700"/>
              <a:ext cx="2009775" cy="2019300"/>
            </a:xfrm>
            <a:custGeom>
              <a:avLst/>
              <a:gdLst/>
              <a:ahLst/>
              <a:cxnLst/>
              <a:rect l="l" t="t" r="r" b="b"/>
              <a:pathLst>
                <a:path w="2009775" h="2019300">
                  <a:moveTo>
                    <a:pt x="1004951" y="0"/>
                  </a:moveTo>
                  <a:lnTo>
                    <a:pt x="956262" y="1164"/>
                  </a:lnTo>
                  <a:lnTo>
                    <a:pt x="908172" y="4621"/>
                  </a:lnTo>
                  <a:lnTo>
                    <a:pt x="860731" y="10319"/>
                  </a:lnTo>
                  <a:lnTo>
                    <a:pt x="813994" y="18203"/>
                  </a:lnTo>
                  <a:lnTo>
                    <a:pt x="768013" y="28223"/>
                  </a:lnTo>
                  <a:lnTo>
                    <a:pt x="722840" y="40324"/>
                  </a:lnTo>
                  <a:lnTo>
                    <a:pt x="678528" y="54454"/>
                  </a:lnTo>
                  <a:lnTo>
                    <a:pt x="635130" y="70559"/>
                  </a:lnTo>
                  <a:lnTo>
                    <a:pt x="592699" y="88588"/>
                  </a:lnTo>
                  <a:lnTo>
                    <a:pt x="551286" y="108487"/>
                  </a:lnTo>
                  <a:lnTo>
                    <a:pt x="510945" y="130203"/>
                  </a:lnTo>
                  <a:lnTo>
                    <a:pt x="471729" y="153684"/>
                  </a:lnTo>
                  <a:lnTo>
                    <a:pt x="433689" y="178876"/>
                  </a:lnTo>
                  <a:lnTo>
                    <a:pt x="396879" y="205727"/>
                  </a:lnTo>
                  <a:lnTo>
                    <a:pt x="361351" y="234184"/>
                  </a:lnTo>
                  <a:lnTo>
                    <a:pt x="327159" y="264193"/>
                  </a:lnTo>
                  <a:lnTo>
                    <a:pt x="294354" y="295703"/>
                  </a:lnTo>
                  <a:lnTo>
                    <a:pt x="262989" y="328660"/>
                  </a:lnTo>
                  <a:lnTo>
                    <a:pt x="233117" y="363011"/>
                  </a:lnTo>
                  <a:lnTo>
                    <a:pt x="204791" y="398704"/>
                  </a:lnTo>
                  <a:lnTo>
                    <a:pt x="178063" y="435685"/>
                  </a:lnTo>
                  <a:lnTo>
                    <a:pt x="152986" y="473902"/>
                  </a:lnTo>
                  <a:lnTo>
                    <a:pt x="129613" y="513302"/>
                  </a:lnTo>
                  <a:lnTo>
                    <a:pt x="107995" y="553832"/>
                  </a:lnTo>
                  <a:lnTo>
                    <a:pt x="88187" y="595439"/>
                  </a:lnTo>
                  <a:lnTo>
                    <a:pt x="70240" y="638071"/>
                  </a:lnTo>
                  <a:lnTo>
                    <a:pt x="54208" y="681673"/>
                  </a:lnTo>
                  <a:lnTo>
                    <a:pt x="40142" y="726194"/>
                  </a:lnTo>
                  <a:lnTo>
                    <a:pt x="28095" y="771581"/>
                  </a:lnTo>
                  <a:lnTo>
                    <a:pt x="18121" y="817781"/>
                  </a:lnTo>
                  <a:lnTo>
                    <a:pt x="10272" y="864740"/>
                  </a:lnTo>
                  <a:lnTo>
                    <a:pt x="4600" y="912407"/>
                  </a:lnTo>
                  <a:lnTo>
                    <a:pt x="1158" y="960727"/>
                  </a:lnTo>
                  <a:lnTo>
                    <a:pt x="0" y="1009650"/>
                  </a:lnTo>
                  <a:lnTo>
                    <a:pt x="1158" y="1058572"/>
                  </a:lnTo>
                  <a:lnTo>
                    <a:pt x="4600" y="1106892"/>
                  </a:lnTo>
                  <a:lnTo>
                    <a:pt x="10272" y="1154559"/>
                  </a:lnTo>
                  <a:lnTo>
                    <a:pt x="18121" y="1201518"/>
                  </a:lnTo>
                  <a:lnTo>
                    <a:pt x="28095" y="1247718"/>
                  </a:lnTo>
                  <a:lnTo>
                    <a:pt x="40142" y="1293105"/>
                  </a:lnTo>
                  <a:lnTo>
                    <a:pt x="54208" y="1337626"/>
                  </a:lnTo>
                  <a:lnTo>
                    <a:pt x="70240" y="1381228"/>
                  </a:lnTo>
                  <a:lnTo>
                    <a:pt x="88187" y="1423860"/>
                  </a:lnTo>
                  <a:lnTo>
                    <a:pt x="107995" y="1465467"/>
                  </a:lnTo>
                  <a:lnTo>
                    <a:pt x="129613" y="1505997"/>
                  </a:lnTo>
                  <a:lnTo>
                    <a:pt x="152986" y="1545397"/>
                  </a:lnTo>
                  <a:lnTo>
                    <a:pt x="178063" y="1583614"/>
                  </a:lnTo>
                  <a:lnTo>
                    <a:pt x="204791" y="1620595"/>
                  </a:lnTo>
                  <a:lnTo>
                    <a:pt x="233117" y="1656288"/>
                  </a:lnTo>
                  <a:lnTo>
                    <a:pt x="262989" y="1690639"/>
                  </a:lnTo>
                  <a:lnTo>
                    <a:pt x="294354" y="1723596"/>
                  </a:lnTo>
                  <a:lnTo>
                    <a:pt x="327159" y="1755106"/>
                  </a:lnTo>
                  <a:lnTo>
                    <a:pt x="361351" y="1785115"/>
                  </a:lnTo>
                  <a:lnTo>
                    <a:pt x="396879" y="1813572"/>
                  </a:lnTo>
                  <a:lnTo>
                    <a:pt x="433689" y="1840423"/>
                  </a:lnTo>
                  <a:lnTo>
                    <a:pt x="471729" y="1865615"/>
                  </a:lnTo>
                  <a:lnTo>
                    <a:pt x="510945" y="1889096"/>
                  </a:lnTo>
                  <a:lnTo>
                    <a:pt x="551286" y="1910812"/>
                  </a:lnTo>
                  <a:lnTo>
                    <a:pt x="592699" y="1930711"/>
                  </a:lnTo>
                  <a:lnTo>
                    <a:pt x="635130" y="1948740"/>
                  </a:lnTo>
                  <a:lnTo>
                    <a:pt x="678528" y="1964845"/>
                  </a:lnTo>
                  <a:lnTo>
                    <a:pt x="722840" y="1978975"/>
                  </a:lnTo>
                  <a:lnTo>
                    <a:pt x="768013" y="1991076"/>
                  </a:lnTo>
                  <a:lnTo>
                    <a:pt x="813994" y="2001096"/>
                  </a:lnTo>
                  <a:lnTo>
                    <a:pt x="860731" y="2008980"/>
                  </a:lnTo>
                  <a:lnTo>
                    <a:pt x="908172" y="2014678"/>
                  </a:lnTo>
                  <a:lnTo>
                    <a:pt x="956262" y="2018135"/>
                  </a:lnTo>
                  <a:lnTo>
                    <a:pt x="1004951" y="2019300"/>
                  </a:lnTo>
                  <a:lnTo>
                    <a:pt x="1053628" y="2018135"/>
                  </a:lnTo>
                  <a:lnTo>
                    <a:pt x="1101708" y="2014678"/>
                  </a:lnTo>
                  <a:lnTo>
                    <a:pt x="1149139" y="2008980"/>
                  </a:lnTo>
                  <a:lnTo>
                    <a:pt x="1195867" y="2001096"/>
                  </a:lnTo>
                  <a:lnTo>
                    <a:pt x="1241840" y="1991076"/>
                  </a:lnTo>
                  <a:lnTo>
                    <a:pt x="1287005" y="1978975"/>
                  </a:lnTo>
                  <a:lnTo>
                    <a:pt x="1331309" y="1964845"/>
                  </a:lnTo>
                  <a:lnTo>
                    <a:pt x="1374700" y="1948740"/>
                  </a:lnTo>
                  <a:lnTo>
                    <a:pt x="1417126" y="1930711"/>
                  </a:lnTo>
                  <a:lnTo>
                    <a:pt x="1458533" y="1910812"/>
                  </a:lnTo>
                  <a:lnTo>
                    <a:pt x="1498868" y="1889096"/>
                  </a:lnTo>
                  <a:lnTo>
                    <a:pt x="1538080" y="1865615"/>
                  </a:lnTo>
                  <a:lnTo>
                    <a:pt x="1576115" y="1840423"/>
                  </a:lnTo>
                  <a:lnTo>
                    <a:pt x="1612921" y="1813572"/>
                  </a:lnTo>
                  <a:lnTo>
                    <a:pt x="1648445" y="1785115"/>
                  </a:lnTo>
                  <a:lnTo>
                    <a:pt x="1682634" y="1755106"/>
                  </a:lnTo>
                  <a:lnTo>
                    <a:pt x="1715436" y="1723596"/>
                  </a:lnTo>
                  <a:lnTo>
                    <a:pt x="1746798" y="1690639"/>
                  </a:lnTo>
                  <a:lnTo>
                    <a:pt x="1776668" y="1656288"/>
                  </a:lnTo>
                  <a:lnTo>
                    <a:pt x="1804992" y="1620595"/>
                  </a:lnTo>
                  <a:lnTo>
                    <a:pt x="1831718" y="1583614"/>
                  </a:lnTo>
                  <a:lnTo>
                    <a:pt x="1856794" y="1545397"/>
                  </a:lnTo>
                  <a:lnTo>
                    <a:pt x="1880166" y="1505997"/>
                  </a:lnTo>
                  <a:lnTo>
                    <a:pt x="1901782" y="1465467"/>
                  </a:lnTo>
                  <a:lnTo>
                    <a:pt x="1921589" y="1423860"/>
                  </a:lnTo>
                  <a:lnTo>
                    <a:pt x="1939535" y="1381228"/>
                  </a:lnTo>
                  <a:lnTo>
                    <a:pt x="1955568" y="1337626"/>
                  </a:lnTo>
                  <a:lnTo>
                    <a:pt x="1969633" y="1293105"/>
                  </a:lnTo>
                  <a:lnTo>
                    <a:pt x="1981679" y="1247718"/>
                  </a:lnTo>
                  <a:lnTo>
                    <a:pt x="1991653" y="1201518"/>
                  </a:lnTo>
                  <a:lnTo>
                    <a:pt x="1999502" y="1154559"/>
                  </a:lnTo>
                  <a:lnTo>
                    <a:pt x="2005174" y="1106892"/>
                  </a:lnTo>
                  <a:lnTo>
                    <a:pt x="2008616" y="1058572"/>
                  </a:lnTo>
                  <a:lnTo>
                    <a:pt x="2009775" y="1009650"/>
                  </a:lnTo>
                  <a:lnTo>
                    <a:pt x="2008616" y="960727"/>
                  </a:lnTo>
                  <a:lnTo>
                    <a:pt x="2005174" y="912407"/>
                  </a:lnTo>
                  <a:lnTo>
                    <a:pt x="1999502" y="864740"/>
                  </a:lnTo>
                  <a:lnTo>
                    <a:pt x="1991653" y="817781"/>
                  </a:lnTo>
                  <a:lnTo>
                    <a:pt x="1981679" y="771581"/>
                  </a:lnTo>
                  <a:lnTo>
                    <a:pt x="1969633" y="726194"/>
                  </a:lnTo>
                  <a:lnTo>
                    <a:pt x="1955568" y="681673"/>
                  </a:lnTo>
                  <a:lnTo>
                    <a:pt x="1939535" y="638071"/>
                  </a:lnTo>
                  <a:lnTo>
                    <a:pt x="1921589" y="595439"/>
                  </a:lnTo>
                  <a:lnTo>
                    <a:pt x="1901782" y="553832"/>
                  </a:lnTo>
                  <a:lnTo>
                    <a:pt x="1880166" y="513302"/>
                  </a:lnTo>
                  <a:lnTo>
                    <a:pt x="1856794" y="473902"/>
                  </a:lnTo>
                  <a:lnTo>
                    <a:pt x="1831718" y="435685"/>
                  </a:lnTo>
                  <a:lnTo>
                    <a:pt x="1804992" y="398704"/>
                  </a:lnTo>
                  <a:lnTo>
                    <a:pt x="1776668" y="363011"/>
                  </a:lnTo>
                  <a:lnTo>
                    <a:pt x="1746798" y="328660"/>
                  </a:lnTo>
                  <a:lnTo>
                    <a:pt x="1715436" y="295703"/>
                  </a:lnTo>
                  <a:lnTo>
                    <a:pt x="1682634" y="264193"/>
                  </a:lnTo>
                  <a:lnTo>
                    <a:pt x="1648445" y="234184"/>
                  </a:lnTo>
                  <a:lnTo>
                    <a:pt x="1612921" y="205727"/>
                  </a:lnTo>
                  <a:lnTo>
                    <a:pt x="1576115" y="178876"/>
                  </a:lnTo>
                  <a:lnTo>
                    <a:pt x="1538080" y="153684"/>
                  </a:lnTo>
                  <a:lnTo>
                    <a:pt x="1498868" y="130203"/>
                  </a:lnTo>
                  <a:lnTo>
                    <a:pt x="1458533" y="108487"/>
                  </a:lnTo>
                  <a:lnTo>
                    <a:pt x="1417126" y="88588"/>
                  </a:lnTo>
                  <a:lnTo>
                    <a:pt x="1374700" y="70559"/>
                  </a:lnTo>
                  <a:lnTo>
                    <a:pt x="1331309" y="54454"/>
                  </a:lnTo>
                  <a:lnTo>
                    <a:pt x="1287005" y="40324"/>
                  </a:lnTo>
                  <a:lnTo>
                    <a:pt x="1241840" y="28223"/>
                  </a:lnTo>
                  <a:lnTo>
                    <a:pt x="1195867" y="18203"/>
                  </a:lnTo>
                  <a:lnTo>
                    <a:pt x="1149139" y="10319"/>
                  </a:lnTo>
                  <a:lnTo>
                    <a:pt x="1101708" y="4621"/>
                  </a:lnTo>
                  <a:lnTo>
                    <a:pt x="1053628" y="1164"/>
                  </a:lnTo>
                  <a:lnTo>
                    <a:pt x="100495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38825" y="2943225"/>
              <a:ext cx="2009775" cy="2009775"/>
            </a:xfrm>
            <a:custGeom>
              <a:avLst/>
              <a:gdLst/>
              <a:ahLst/>
              <a:cxnLst/>
              <a:rect l="l" t="t" r="r" b="b"/>
              <a:pathLst>
                <a:path w="2009775" h="2009775">
                  <a:moveTo>
                    <a:pt x="1004951" y="0"/>
                  </a:moveTo>
                  <a:lnTo>
                    <a:pt x="956262" y="1158"/>
                  </a:lnTo>
                  <a:lnTo>
                    <a:pt x="908172" y="4600"/>
                  </a:lnTo>
                  <a:lnTo>
                    <a:pt x="860731" y="10272"/>
                  </a:lnTo>
                  <a:lnTo>
                    <a:pt x="813994" y="18121"/>
                  </a:lnTo>
                  <a:lnTo>
                    <a:pt x="768013" y="28095"/>
                  </a:lnTo>
                  <a:lnTo>
                    <a:pt x="722840" y="40141"/>
                  </a:lnTo>
                  <a:lnTo>
                    <a:pt x="678528" y="54206"/>
                  </a:lnTo>
                  <a:lnTo>
                    <a:pt x="635130" y="70239"/>
                  </a:lnTo>
                  <a:lnTo>
                    <a:pt x="592699" y="88185"/>
                  </a:lnTo>
                  <a:lnTo>
                    <a:pt x="551286" y="107992"/>
                  </a:lnTo>
                  <a:lnTo>
                    <a:pt x="510945" y="129608"/>
                  </a:lnTo>
                  <a:lnTo>
                    <a:pt x="471729" y="152980"/>
                  </a:lnTo>
                  <a:lnTo>
                    <a:pt x="433689" y="178056"/>
                  </a:lnTo>
                  <a:lnTo>
                    <a:pt x="396879" y="204782"/>
                  </a:lnTo>
                  <a:lnTo>
                    <a:pt x="361351" y="233106"/>
                  </a:lnTo>
                  <a:lnTo>
                    <a:pt x="327159" y="262976"/>
                  </a:lnTo>
                  <a:lnTo>
                    <a:pt x="294354" y="294338"/>
                  </a:lnTo>
                  <a:lnTo>
                    <a:pt x="262989" y="327140"/>
                  </a:lnTo>
                  <a:lnTo>
                    <a:pt x="233117" y="361329"/>
                  </a:lnTo>
                  <a:lnTo>
                    <a:pt x="204791" y="396853"/>
                  </a:lnTo>
                  <a:lnTo>
                    <a:pt x="178063" y="433659"/>
                  </a:lnTo>
                  <a:lnTo>
                    <a:pt x="152986" y="471694"/>
                  </a:lnTo>
                  <a:lnTo>
                    <a:pt x="129613" y="510906"/>
                  </a:lnTo>
                  <a:lnTo>
                    <a:pt x="107995" y="551241"/>
                  </a:lnTo>
                  <a:lnTo>
                    <a:pt x="88187" y="592648"/>
                  </a:lnTo>
                  <a:lnTo>
                    <a:pt x="70240" y="635074"/>
                  </a:lnTo>
                  <a:lnTo>
                    <a:pt x="54208" y="678465"/>
                  </a:lnTo>
                  <a:lnTo>
                    <a:pt x="40142" y="722769"/>
                  </a:lnTo>
                  <a:lnTo>
                    <a:pt x="28095" y="767934"/>
                  </a:lnTo>
                  <a:lnTo>
                    <a:pt x="18121" y="813907"/>
                  </a:lnTo>
                  <a:lnTo>
                    <a:pt x="10272" y="860635"/>
                  </a:lnTo>
                  <a:lnTo>
                    <a:pt x="4600" y="908066"/>
                  </a:lnTo>
                  <a:lnTo>
                    <a:pt x="1158" y="956146"/>
                  </a:lnTo>
                  <a:lnTo>
                    <a:pt x="0" y="1004824"/>
                  </a:lnTo>
                  <a:lnTo>
                    <a:pt x="1158" y="1053512"/>
                  </a:lnTo>
                  <a:lnTo>
                    <a:pt x="4600" y="1101602"/>
                  </a:lnTo>
                  <a:lnTo>
                    <a:pt x="10272" y="1149043"/>
                  </a:lnTo>
                  <a:lnTo>
                    <a:pt x="18121" y="1195780"/>
                  </a:lnTo>
                  <a:lnTo>
                    <a:pt x="28095" y="1241761"/>
                  </a:lnTo>
                  <a:lnTo>
                    <a:pt x="40142" y="1286934"/>
                  </a:lnTo>
                  <a:lnTo>
                    <a:pt x="54208" y="1331246"/>
                  </a:lnTo>
                  <a:lnTo>
                    <a:pt x="70240" y="1374644"/>
                  </a:lnTo>
                  <a:lnTo>
                    <a:pt x="88187" y="1417075"/>
                  </a:lnTo>
                  <a:lnTo>
                    <a:pt x="107995" y="1458488"/>
                  </a:lnTo>
                  <a:lnTo>
                    <a:pt x="129613" y="1498829"/>
                  </a:lnTo>
                  <a:lnTo>
                    <a:pt x="152986" y="1538045"/>
                  </a:lnTo>
                  <a:lnTo>
                    <a:pt x="178063" y="1576085"/>
                  </a:lnTo>
                  <a:lnTo>
                    <a:pt x="204791" y="1612895"/>
                  </a:lnTo>
                  <a:lnTo>
                    <a:pt x="233117" y="1648423"/>
                  </a:lnTo>
                  <a:lnTo>
                    <a:pt x="262989" y="1682615"/>
                  </a:lnTo>
                  <a:lnTo>
                    <a:pt x="294354" y="1715420"/>
                  </a:lnTo>
                  <a:lnTo>
                    <a:pt x="327159" y="1746785"/>
                  </a:lnTo>
                  <a:lnTo>
                    <a:pt x="361351" y="1776657"/>
                  </a:lnTo>
                  <a:lnTo>
                    <a:pt x="396879" y="1804983"/>
                  </a:lnTo>
                  <a:lnTo>
                    <a:pt x="433689" y="1831711"/>
                  </a:lnTo>
                  <a:lnTo>
                    <a:pt x="471729" y="1856788"/>
                  </a:lnTo>
                  <a:lnTo>
                    <a:pt x="510945" y="1880161"/>
                  </a:lnTo>
                  <a:lnTo>
                    <a:pt x="551286" y="1901779"/>
                  </a:lnTo>
                  <a:lnTo>
                    <a:pt x="592699" y="1921587"/>
                  </a:lnTo>
                  <a:lnTo>
                    <a:pt x="635130" y="1939534"/>
                  </a:lnTo>
                  <a:lnTo>
                    <a:pt x="678528" y="1955566"/>
                  </a:lnTo>
                  <a:lnTo>
                    <a:pt x="722840" y="1969632"/>
                  </a:lnTo>
                  <a:lnTo>
                    <a:pt x="768013" y="1981679"/>
                  </a:lnTo>
                  <a:lnTo>
                    <a:pt x="813994" y="1991653"/>
                  </a:lnTo>
                  <a:lnTo>
                    <a:pt x="860731" y="1999502"/>
                  </a:lnTo>
                  <a:lnTo>
                    <a:pt x="908172" y="2005174"/>
                  </a:lnTo>
                  <a:lnTo>
                    <a:pt x="956262" y="2008616"/>
                  </a:lnTo>
                  <a:lnTo>
                    <a:pt x="1004951" y="2009775"/>
                  </a:lnTo>
                  <a:lnTo>
                    <a:pt x="1053628" y="2008616"/>
                  </a:lnTo>
                  <a:lnTo>
                    <a:pt x="1101708" y="2005174"/>
                  </a:lnTo>
                  <a:lnTo>
                    <a:pt x="1149139" y="1999502"/>
                  </a:lnTo>
                  <a:lnTo>
                    <a:pt x="1195867" y="1991653"/>
                  </a:lnTo>
                  <a:lnTo>
                    <a:pt x="1241840" y="1981679"/>
                  </a:lnTo>
                  <a:lnTo>
                    <a:pt x="1287005" y="1969632"/>
                  </a:lnTo>
                  <a:lnTo>
                    <a:pt x="1331309" y="1955566"/>
                  </a:lnTo>
                  <a:lnTo>
                    <a:pt x="1374700" y="1939534"/>
                  </a:lnTo>
                  <a:lnTo>
                    <a:pt x="1417126" y="1921587"/>
                  </a:lnTo>
                  <a:lnTo>
                    <a:pt x="1458533" y="1901779"/>
                  </a:lnTo>
                  <a:lnTo>
                    <a:pt x="1498868" y="1880161"/>
                  </a:lnTo>
                  <a:lnTo>
                    <a:pt x="1538080" y="1856788"/>
                  </a:lnTo>
                  <a:lnTo>
                    <a:pt x="1576115" y="1831711"/>
                  </a:lnTo>
                  <a:lnTo>
                    <a:pt x="1612921" y="1804983"/>
                  </a:lnTo>
                  <a:lnTo>
                    <a:pt x="1648445" y="1776657"/>
                  </a:lnTo>
                  <a:lnTo>
                    <a:pt x="1682634" y="1746785"/>
                  </a:lnTo>
                  <a:lnTo>
                    <a:pt x="1715436" y="1715420"/>
                  </a:lnTo>
                  <a:lnTo>
                    <a:pt x="1746798" y="1682615"/>
                  </a:lnTo>
                  <a:lnTo>
                    <a:pt x="1776668" y="1648423"/>
                  </a:lnTo>
                  <a:lnTo>
                    <a:pt x="1804992" y="1612895"/>
                  </a:lnTo>
                  <a:lnTo>
                    <a:pt x="1831718" y="1576085"/>
                  </a:lnTo>
                  <a:lnTo>
                    <a:pt x="1856794" y="1538045"/>
                  </a:lnTo>
                  <a:lnTo>
                    <a:pt x="1880166" y="1498829"/>
                  </a:lnTo>
                  <a:lnTo>
                    <a:pt x="1901782" y="1458488"/>
                  </a:lnTo>
                  <a:lnTo>
                    <a:pt x="1921589" y="1417075"/>
                  </a:lnTo>
                  <a:lnTo>
                    <a:pt x="1939535" y="1374644"/>
                  </a:lnTo>
                  <a:lnTo>
                    <a:pt x="1955568" y="1331246"/>
                  </a:lnTo>
                  <a:lnTo>
                    <a:pt x="1969633" y="1286934"/>
                  </a:lnTo>
                  <a:lnTo>
                    <a:pt x="1981679" y="1241761"/>
                  </a:lnTo>
                  <a:lnTo>
                    <a:pt x="1991653" y="1195780"/>
                  </a:lnTo>
                  <a:lnTo>
                    <a:pt x="1999502" y="1149043"/>
                  </a:lnTo>
                  <a:lnTo>
                    <a:pt x="2005174" y="1101602"/>
                  </a:lnTo>
                  <a:lnTo>
                    <a:pt x="2008616" y="1053512"/>
                  </a:lnTo>
                  <a:lnTo>
                    <a:pt x="2009775" y="1004824"/>
                  </a:lnTo>
                  <a:lnTo>
                    <a:pt x="2008616" y="956146"/>
                  </a:lnTo>
                  <a:lnTo>
                    <a:pt x="2005174" y="908066"/>
                  </a:lnTo>
                  <a:lnTo>
                    <a:pt x="1999502" y="860635"/>
                  </a:lnTo>
                  <a:lnTo>
                    <a:pt x="1991653" y="813907"/>
                  </a:lnTo>
                  <a:lnTo>
                    <a:pt x="1981679" y="767934"/>
                  </a:lnTo>
                  <a:lnTo>
                    <a:pt x="1969633" y="722769"/>
                  </a:lnTo>
                  <a:lnTo>
                    <a:pt x="1955568" y="678465"/>
                  </a:lnTo>
                  <a:lnTo>
                    <a:pt x="1939535" y="635074"/>
                  </a:lnTo>
                  <a:lnTo>
                    <a:pt x="1921589" y="592648"/>
                  </a:lnTo>
                  <a:lnTo>
                    <a:pt x="1901782" y="551241"/>
                  </a:lnTo>
                  <a:lnTo>
                    <a:pt x="1880166" y="510906"/>
                  </a:lnTo>
                  <a:lnTo>
                    <a:pt x="1856794" y="471694"/>
                  </a:lnTo>
                  <a:lnTo>
                    <a:pt x="1831718" y="433659"/>
                  </a:lnTo>
                  <a:lnTo>
                    <a:pt x="1804992" y="396853"/>
                  </a:lnTo>
                  <a:lnTo>
                    <a:pt x="1776668" y="361329"/>
                  </a:lnTo>
                  <a:lnTo>
                    <a:pt x="1746798" y="327140"/>
                  </a:lnTo>
                  <a:lnTo>
                    <a:pt x="1715436" y="294338"/>
                  </a:lnTo>
                  <a:lnTo>
                    <a:pt x="1682634" y="262976"/>
                  </a:lnTo>
                  <a:lnTo>
                    <a:pt x="1648445" y="233106"/>
                  </a:lnTo>
                  <a:lnTo>
                    <a:pt x="1612921" y="204782"/>
                  </a:lnTo>
                  <a:lnTo>
                    <a:pt x="1576115" y="178056"/>
                  </a:lnTo>
                  <a:lnTo>
                    <a:pt x="1538080" y="152980"/>
                  </a:lnTo>
                  <a:lnTo>
                    <a:pt x="1498868" y="129608"/>
                  </a:lnTo>
                  <a:lnTo>
                    <a:pt x="1458533" y="107992"/>
                  </a:lnTo>
                  <a:lnTo>
                    <a:pt x="1417126" y="88185"/>
                  </a:lnTo>
                  <a:lnTo>
                    <a:pt x="1374700" y="70239"/>
                  </a:lnTo>
                  <a:lnTo>
                    <a:pt x="1331309" y="54206"/>
                  </a:lnTo>
                  <a:lnTo>
                    <a:pt x="1287005" y="40141"/>
                  </a:lnTo>
                  <a:lnTo>
                    <a:pt x="1241840" y="28095"/>
                  </a:lnTo>
                  <a:lnTo>
                    <a:pt x="1195867" y="18121"/>
                  </a:lnTo>
                  <a:lnTo>
                    <a:pt x="1149139" y="10272"/>
                  </a:lnTo>
                  <a:lnTo>
                    <a:pt x="1101708" y="4600"/>
                  </a:lnTo>
                  <a:lnTo>
                    <a:pt x="1053628" y="1158"/>
                  </a:lnTo>
                  <a:lnTo>
                    <a:pt x="1004951" y="0"/>
                  </a:lnTo>
                  <a:close/>
                </a:path>
              </a:pathLst>
            </a:custGeom>
            <a:solidFill>
              <a:srgbClr val="3333CC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62725" y="1929352"/>
              <a:ext cx="652145" cy="1098550"/>
            </a:xfrm>
            <a:custGeom>
              <a:avLst/>
              <a:gdLst/>
              <a:ahLst/>
              <a:cxnLst/>
              <a:rect l="l" t="t" r="r" b="b"/>
              <a:pathLst>
                <a:path w="652145" h="1098550">
                  <a:moveTo>
                    <a:pt x="33274" y="1022845"/>
                  </a:moveTo>
                  <a:lnTo>
                    <a:pt x="23252" y="1024862"/>
                  </a:lnTo>
                  <a:lnTo>
                    <a:pt x="11144" y="1033018"/>
                  </a:lnTo>
                  <a:lnTo>
                    <a:pt x="2988" y="1045126"/>
                  </a:lnTo>
                  <a:lnTo>
                    <a:pt x="0" y="1059973"/>
                  </a:lnTo>
                  <a:lnTo>
                    <a:pt x="2988" y="1074767"/>
                  </a:lnTo>
                  <a:lnTo>
                    <a:pt x="11144" y="1086881"/>
                  </a:lnTo>
                  <a:lnTo>
                    <a:pt x="23252" y="1095067"/>
                  </a:lnTo>
                  <a:lnTo>
                    <a:pt x="38100" y="1098073"/>
                  </a:lnTo>
                  <a:lnTo>
                    <a:pt x="52893" y="1095067"/>
                  </a:lnTo>
                  <a:lnTo>
                    <a:pt x="65008" y="1086881"/>
                  </a:lnTo>
                  <a:lnTo>
                    <a:pt x="73193" y="1074767"/>
                  </a:lnTo>
                  <a:lnTo>
                    <a:pt x="76200" y="1059973"/>
                  </a:lnTo>
                  <a:lnTo>
                    <a:pt x="33274" y="1059973"/>
                  </a:lnTo>
                  <a:lnTo>
                    <a:pt x="33274" y="1022845"/>
                  </a:lnTo>
                  <a:close/>
                </a:path>
                <a:path w="652145" h="1098550">
                  <a:moveTo>
                    <a:pt x="38100" y="1021873"/>
                  </a:moveTo>
                  <a:lnTo>
                    <a:pt x="33383" y="1022823"/>
                  </a:lnTo>
                  <a:lnTo>
                    <a:pt x="33274" y="1059973"/>
                  </a:lnTo>
                  <a:lnTo>
                    <a:pt x="42799" y="1059973"/>
                  </a:lnTo>
                  <a:lnTo>
                    <a:pt x="42799" y="1022823"/>
                  </a:lnTo>
                  <a:lnTo>
                    <a:pt x="38100" y="1021873"/>
                  </a:lnTo>
                  <a:close/>
                </a:path>
                <a:path w="652145" h="1098550">
                  <a:moveTo>
                    <a:pt x="42799" y="1022823"/>
                  </a:moveTo>
                  <a:lnTo>
                    <a:pt x="42799" y="1059973"/>
                  </a:lnTo>
                  <a:lnTo>
                    <a:pt x="76200" y="1059973"/>
                  </a:lnTo>
                  <a:lnTo>
                    <a:pt x="73193" y="1045126"/>
                  </a:lnTo>
                  <a:lnTo>
                    <a:pt x="65008" y="1033018"/>
                  </a:lnTo>
                  <a:lnTo>
                    <a:pt x="52893" y="1024862"/>
                  </a:lnTo>
                  <a:lnTo>
                    <a:pt x="42799" y="1022823"/>
                  </a:lnTo>
                  <a:close/>
                </a:path>
                <a:path w="652145" h="1098550">
                  <a:moveTo>
                    <a:pt x="576609" y="33358"/>
                  </a:moveTo>
                  <a:lnTo>
                    <a:pt x="37973" y="41433"/>
                  </a:lnTo>
                  <a:lnTo>
                    <a:pt x="35306" y="41560"/>
                  </a:lnTo>
                  <a:lnTo>
                    <a:pt x="33274" y="43592"/>
                  </a:lnTo>
                  <a:lnTo>
                    <a:pt x="33274" y="1022845"/>
                  </a:lnTo>
                  <a:lnTo>
                    <a:pt x="38100" y="1021873"/>
                  </a:lnTo>
                  <a:lnTo>
                    <a:pt x="42799" y="1021873"/>
                  </a:lnTo>
                  <a:lnTo>
                    <a:pt x="42799" y="50958"/>
                  </a:lnTo>
                  <a:lnTo>
                    <a:pt x="38100" y="50958"/>
                  </a:lnTo>
                  <a:lnTo>
                    <a:pt x="42799" y="46259"/>
                  </a:lnTo>
                  <a:lnTo>
                    <a:pt x="351550" y="46259"/>
                  </a:lnTo>
                  <a:lnTo>
                    <a:pt x="576869" y="42881"/>
                  </a:lnTo>
                  <a:lnTo>
                    <a:pt x="576609" y="33358"/>
                  </a:lnTo>
                  <a:close/>
                </a:path>
                <a:path w="652145" h="1098550">
                  <a:moveTo>
                    <a:pt x="42799" y="1021873"/>
                  </a:moveTo>
                  <a:lnTo>
                    <a:pt x="38100" y="1021873"/>
                  </a:lnTo>
                  <a:lnTo>
                    <a:pt x="42799" y="1022823"/>
                  </a:lnTo>
                  <a:lnTo>
                    <a:pt x="42799" y="1021873"/>
                  </a:lnTo>
                  <a:close/>
                </a:path>
                <a:path w="652145" h="1098550">
                  <a:moveTo>
                    <a:pt x="651363" y="32797"/>
                  </a:moveTo>
                  <a:lnTo>
                    <a:pt x="614045" y="32797"/>
                  </a:lnTo>
                  <a:lnTo>
                    <a:pt x="614172" y="42322"/>
                  </a:lnTo>
                  <a:lnTo>
                    <a:pt x="576869" y="42881"/>
                  </a:lnTo>
                  <a:lnTo>
                    <a:pt x="576960" y="46259"/>
                  </a:lnTo>
                  <a:lnTo>
                    <a:pt x="583267" y="59991"/>
                  </a:lnTo>
                  <a:lnTo>
                    <a:pt x="593978" y="69913"/>
                  </a:lnTo>
                  <a:lnTo>
                    <a:pt x="607643" y="75120"/>
                  </a:lnTo>
                  <a:lnTo>
                    <a:pt x="622807" y="74707"/>
                  </a:lnTo>
                  <a:lnTo>
                    <a:pt x="636539" y="68401"/>
                  </a:lnTo>
                  <a:lnTo>
                    <a:pt x="646461" y="57689"/>
                  </a:lnTo>
                  <a:lnTo>
                    <a:pt x="651668" y="44025"/>
                  </a:lnTo>
                  <a:lnTo>
                    <a:pt x="651363" y="32797"/>
                  </a:lnTo>
                  <a:close/>
                </a:path>
                <a:path w="652145" h="1098550">
                  <a:moveTo>
                    <a:pt x="42799" y="46259"/>
                  </a:moveTo>
                  <a:lnTo>
                    <a:pt x="38100" y="50958"/>
                  </a:lnTo>
                  <a:lnTo>
                    <a:pt x="42799" y="50888"/>
                  </a:lnTo>
                  <a:lnTo>
                    <a:pt x="42799" y="46259"/>
                  </a:lnTo>
                  <a:close/>
                </a:path>
                <a:path w="652145" h="1098550">
                  <a:moveTo>
                    <a:pt x="42799" y="50888"/>
                  </a:moveTo>
                  <a:lnTo>
                    <a:pt x="38100" y="50958"/>
                  </a:lnTo>
                  <a:lnTo>
                    <a:pt x="42799" y="50958"/>
                  </a:lnTo>
                  <a:close/>
                </a:path>
                <a:path w="652145" h="1098550">
                  <a:moveTo>
                    <a:pt x="351550" y="46259"/>
                  </a:moveTo>
                  <a:lnTo>
                    <a:pt x="42799" y="46259"/>
                  </a:lnTo>
                  <a:lnTo>
                    <a:pt x="42799" y="50888"/>
                  </a:lnTo>
                  <a:lnTo>
                    <a:pt x="351550" y="46259"/>
                  </a:lnTo>
                  <a:close/>
                </a:path>
                <a:path w="652145" h="1098550">
                  <a:moveTo>
                    <a:pt x="614045" y="32797"/>
                  </a:moveTo>
                  <a:lnTo>
                    <a:pt x="576609" y="33358"/>
                  </a:lnTo>
                  <a:lnTo>
                    <a:pt x="576869" y="42881"/>
                  </a:lnTo>
                  <a:lnTo>
                    <a:pt x="614172" y="42322"/>
                  </a:lnTo>
                  <a:lnTo>
                    <a:pt x="614045" y="32797"/>
                  </a:lnTo>
                  <a:close/>
                </a:path>
                <a:path w="652145" h="1098550">
                  <a:moveTo>
                    <a:pt x="620573" y="0"/>
                  </a:moveTo>
                  <a:lnTo>
                    <a:pt x="605408" y="412"/>
                  </a:lnTo>
                  <a:lnTo>
                    <a:pt x="591677" y="6719"/>
                  </a:lnTo>
                  <a:lnTo>
                    <a:pt x="581755" y="17430"/>
                  </a:lnTo>
                  <a:lnTo>
                    <a:pt x="576548" y="31095"/>
                  </a:lnTo>
                  <a:lnTo>
                    <a:pt x="576609" y="33358"/>
                  </a:lnTo>
                  <a:lnTo>
                    <a:pt x="614045" y="32797"/>
                  </a:lnTo>
                  <a:lnTo>
                    <a:pt x="651363" y="32797"/>
                  </a:lnTo>
                  <a:lnTo>
                    <a:pt x="651255" y="28860"/>
                  </a:lnTo>
                  <a:lnTo>
                    <a:pt x="644949" y="15128"/>
                  </a:lnTo>
                  <a:lnTo>
                    <a:pt x="634237" y="5207"/>
                  </a:lnTo>
                  <a:lnTo>
                    <a:pt x="62057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3267639" cy="35971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250" spc="-105" dirty="0">
                <a:latin typeface="Trebuchet MS"/>
                <a:cs typeface="Trebuchet MS"/>
              </a:rPr>
              <a:t>Updated Requirements</a:t>
            </a:r>
            <a:endParaRPr lang="en-US" sz="2250" spc="-5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48526" y="1405000"/>
            <a:ext cx="4143375" cy="30480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5"/>
              </a:spcBef>
            </a:pPr>
            <a:r>
              <a:rPr sz="1400" b="1" spc="20">
                <a:latin typeface="Arial"/>
                <a:cs typeface="Arial"/>
              </a:rPr>
              <a:t>Necessary</a:t>
            </a:r>
            <a:r>
              <a:rPr sz="1400" b="1" spc="-210">
                <a:latin typeface="Arial"/>
                <a:cs typeface="Arial"/>
              </a:rPr>
              <a:t> </a:t>
            </a:r>
            <a:r>
              <a:rPr sz="1400" b="1" spc="10">
                <a:latin typeface="Arial"/>
                <a:cs typeface="Arial"/>
              </a:rPr>
              <a:t>Requirements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56425" y="1793972"/>
            <a:ext cx="3041015" cy="877804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Budget planning (thresholding)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Repeat transactions(manually or cyclic)</a:t>
            </a:r>
          </a:p>
          <a:p>
            <a:pPr marL="285750" indent="-285750">
              <a:buFont typeface="Arial"/>
              <a:buChar char="•"/>
            </a:pPr>
            <a:endParaRPr lang="en-US" sz="1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81875" y="5114251"/>
            <a:ext cx="4114800" cy="25776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wrap="square" lIns="0" tIns="41910" rIns="0" bIns="0" rtlCol="0" anchor="t">
            <a:spAutoFit/>
          </a:bodyPr>
          <a:lstStyle/>
          <a:p>
            <a:pPr marL="95250">
              <a:spcBef>
                <a:spcPts val="330"/>
              </a:spcBef>
            </a:pPr>
            <a:r>
              <a:rPr lang="de-DE" sz="1400" b="1" spc="10">
                <a:latin typeface="Arial"/>
                <a:cs typeface="Arial"/>
              </a:rPr>
              <a:t>Nice to have </a:t>
            </a:r>
            <a:r>
              <a:rPr sz="1400" b="1" spc="-190">
                <a:latin typeface="Arial"/>
                <a:cs typeface="Arial"/>
              </a:rPr>
              <a:t> </a:t>
            </a:r>
            <a:r>
              <a:rPr sz="1400" b="1" spc="15">
                <a:latin typeface="Arial"/>
                <a:cs typeface="Arial"/>
              </a:rPr>
              <a:t>Requirements</a:t>
            </a:r>
            <a:endParaRPr lang="en-US" sz="1400" b="1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26643" y="5505213"/>
            <a:ext cx="3941445" cy="903452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298450" indent="-286385">
              <a:spcBef>
                <a:spcPts val="125"/>
              </a:spcBef>
              <a:buFont typeface="Arial,Sans-Serif"/>
              <a:buChar char="•"/>
              <a:tabLst>
                <a:tab pos="298450" algn="l"/>
                <a:tab pos="299085" algn="l"/>
              </a:tabLst>
            </a:pPr>
            <a:r>
              <a:rPr lang="en-US" sz="1400" spc="5" dirty="0">
                <a:latin typeface="Arial"/>
                <a:ea typeface="+mn-lt"/>
                <a:cs typeface="+mn-lt"/>
              </a:rPr>
              <a:t>Export/Import data into .pdf, .xl file formats</a:t>
            </a:r>
            <a:endParaRPr lang="en-US" sz="1400" spc="5" dirty="0">
              <a:latin typeface="Arial"/>
              <a:cs typeface="Calibri"/>
            </a:endParaRPr>
          </a:p>
          <a:p>
            <a:pPr marL="298450" indent="-286385">
              <a:spcBef>
                <a:spcPts val="125"/>
              </a:spcBef>
              <a:buFont typeface="Arial,Sans-Serif"/>
              <a:buChar char="•"/>
              <a:tabLst>
                <a:tab pos="298450" algn="l"/>
                <a:tab pos="299085" algn="l"/>
              </a:tabLst>
            </a:pPr>
            <a:r>
              <a:rPr lang="en-US" sz="1400" spc="5" dirty="0">
                <a:latin typeface="Arial"/>
                <a:cs typeface="Calibri"/>
              </a:rPr>
              <a:t>Availability of Multiple Environments/Sessions.</a:t>
            </a:r>
          </a:p>
          <a:p>
            <a:pPr marL="12065">
              <a:spcBef>
                <a:spcPts val="125"/>
              </a:spcBef>
              <a:tabLst>
                <a:tab pos="298450" algn="l"/>
                <a:tab pos="299085" algn="l"/>
              </a:tabLst>
            </a:pPr>
            <a:endParaRPr lang="en-US" sz="1400" spc="5" dirty="0">
              <a:latin typeface="Arial"/>
              <a:cs typeface="Bookman Ural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3912" y="4386326"/>
            <a:ext cx="2952750" cy="314325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817244">
              <a:lnSpc>
                <a:spcPct val="100000"/>
              </a:lnSpc>
              <a:spcBef>
                <a:spcPts val="350"/>
              </a:spcBef>
            </a:pPr>
            <a:r>
              <a:rPr sz="1400" b="1" spc="15">
                <a:latin typeface="Arial"/>
                <a:cs typeface="Arial"/>
              </a:rPr>
              <a:t>Essential</a:t>
            </a:r>
            <a:r>
              <a:rPr sz="1400" b="1" spc="-200">
                <a:latin typeface="Arial"/>
                <a:cs typeface="Arial"/>
              </a:rPr>
              <a:t> </a:t>
            </a:r>
            <a:r>
              <a:rPr sz="1400" b="1" spc="10">
                <a:latin typeface="Arial"/>
                <a:cs typeface="Arial"/>
              </a:rPr>
              <a:t>Requirements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3912" y="4812949"/>
            <a:ext cx="3254449" cy="1333506"/>
          </a:xfrm>
          <a:prstGeom prst="rect">
            <a:avLst/>
          </a:prstGeom>
        </p:spPr>
        <p:txBody>
          <a:bodyPr vert="horz" wrap="square" lIns="0" tIns="26034" rIns="0" bIns="0" rtlCol="0" anchor="t">
            <a:spAutoFit/>
          </a:bodyPr>
          <a:lstStyle/>
          <a:p>
            <a:pPr marL="285750" indent="-285750">
              <a:buFont typeface="Arial"/>
              <a:buChar char="•"/>
              <a:tabLst>
                <a:tab pos="184150" algn="l"/>
              </a:tabLst>
            </a:pPr>
            <a:r>
              <a:rPr lang="en-US" sz="1400" spc="20" dirty="0">
                <a:latin typeface="Arial"/>
                <a:ea typeface="+mn-lt"/>
                <a:cs typeface="+mn-lt"/>
              </a:rPr>
              <a:t>Easy to insert input numbers(keyboard).</a:t>
            </a:r>
            <a:endParaRPr lang="en-US" sz="1400" spc="20" dirty="0">
              <a:solidFill>
                <a:srgbClr val="404040"/>
              </a:solidFill>
              <a:latin typeface="Arial"/>
              <a:cs typeface="+mn-lt"/>
            </a:endParaRPr>
          </a:p>
          <a:p>
            <a:pPr marL="285750" indent="-285750">
              <a:buFont typeface="Arial"/>
              <a:buChar char="•"/>
              <a:tabLst>
                <a:tab pos="184150" algn="l"/>
              </a:tabLst>
            </a:pPr>
            <a:r>
              <a:rPr lang="en-US" sz="1400" spc="20" dirty="0">
                <a:latin typeface="Arial"/>
                <a:ea typeface="+mn-lt"/>
                <a:cs typeface="+mn-lt"/>
              </a:rPr>
              <a:t>Multiple currencies available</a:t>
            </a:r>
            <a:endParaRPr lang="en-US" sz="1400" spc="20" dirty="0">
              <a:latin typeface="Arial"/>
              <a:cs typeface="Calibri"/>
            </a:endParaRPr>
          </a:p>
          <a:p>
            <a:pPr marL="285750" indent="-285750">
              <a:buFont typeface="Arial"/>
              <a:buChar char="•"/>
              <a:tabLst>
                <a:tab pos="184150" algn="l"/>
              </a:tabLst>
            </a:pPr>
            <a:r>
              <a:rPr lang="en-US" sz="1400" spc="20" dirty="0">
                <a:latin typeface="Arial"/>
                <a:ea typeface="+mn-lt"/>
                <a:cs typeface="+mn-lt"/>
              </a:rPr>
              <a:t>Some offline functionality.</a:t>
            </a:r>
            <a:endParaRPr lang="en-US" sz="14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  <a:tabLst>
                <a:tab pos="184150" algn="l"/>
              </a:tabLst>
            </a:pPr>
            <a:endParaRPr lang="en-US" sz="1400" spc="20" dirty="0">
              <a:latin typeface="Arial"/>
              <a:cs typeface="Calibri"/>
            </a:endParaRPr>
          </a:p>
          <a:p>
            <a:pPr marL="298450" marR="250190" indent="-285750">
              <a:lnSpc>
                <a:spcPts val="1650"/>
              </a:lnSpc>
              <a:spcBef>
                <a:spcPts val="204"/>
              </a:spcBef>
              <a:buFont typeface="Arial"/>
              <a:buChar char="•"/>
              <a:tabLst>
                <a:tab pos="184150" algn="l"/>
              </a:tabLst>
            </a:pPr>
            <a:endParaRPr lang="en-US" sz="1400" spc="20" dirty="0">
              <a:solidFill>
                <a:srgbClr val="404040"/>
              </a:solidFill>
              <a:latin typeface="Arial"/>
              <a:cs typeface="Bookman Uralic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458210" y="3245473"/>
            <a:ext cx="3923665" cy="2014855"/>
            <a:chOff x="3453257" y="3449320"/>
            <a:chExt cx="3923665" cy="2014855"/>
          </a:xfrm>
        </p:grpSpPr>
        <p:sp>
          <p:nvSpPr>
            <p:cNvPr id="14" name="object 14"/>
            <p:cNvSpPr/>
            <p:nvPr/>
          </p:nvSpPr>
          <p:spPr>
            <a:xfrm>
              <a:off x="3453257" y="3824223"/>
              <a:ext cx="3923665" cy="1639570"/>
            </a:xfrm>
            <a:custGeom>
              <a:avLst/>
              <a:gdLst/>
              <a:ahLst/>
              <a:cxnLst/>
              <a:rect l="l" t="t" r="r" b="b"/>
              <a:pathLst>
                <a:path w="3923665" h="1639570">
                  <a:moveTo>
                    <a:pt x="868807" y="38100"/>
                  </a:moveTo>
                  <a:lnTo>
                    <a:pt x="845553" y="3009"/>
                  </a:lnTo>
                  <a:lnTo>
                    <a:pt x="830707" y="0"/>
                  </a:lnTo>
                  <a:lnTo>
                    <a:pt x="815911" y="3009"/>
                  </a:lnTo>
                  <a:lnTo>
                    <a:pt x="803795" y="11201"/>
                  </a:lnTo>
                  <a:lnTo>
                    <a:pt x="795604" y="23317"/>
                  </a:lnTo>
                  <a:lnTo>
                    <a:pt x="793559" y="33401"/>
                  </a:lnTo>
                  <a:lnTo>
                    <a:pt x="41021" y="33401"/>
                  </a:lnTo>
                  <a:lnTo>
                    <a:pt x="38862" y="35433"/>
                  </a:lnTo>
                  <a:lnTo>
                    <a:pt x="38798" y="42926"/>
                  </a:lnTo>
                  <a:lnTo>
                    <a:pt x="33362" y="462838"/>
                  </a:lnTo>
                  <a:lnTo>
                    <a:pt x="28422" y="463054"/>
                  </a:lnTo>
                  <a:lnTo>
                    <a:pt x="15201" y="469239"/>
                  </a:lnTo>
                  <a:lnTo>
                    <a:pt x="5270" y="479945"/>
                  </a:lnTo>
                  <a:lnTo>
                    <a:pt x="0" y="494157"/>
                  </a:lnTo>
                  <a:lnTo>
                    <a:pt x="635" y="509244"/>
                  </a:lnTo>
                  <a:lnTo>
                    <a:pt x="6819" y="522465"/>
                  </a:lnTo>
                  <a:lnTo>
                    <a:pt x="17526" y="532434"/>
                  </a:lnTo>
                  <a:lnTo>
                    <a:pt x="31750" y="537718"/>
                  </a:lnTo>
                  <a:lnTo>
                    <a:pt x="46875" y="537083"/>
                  </a:lnTo>
                  <a:lnTo>
                    <a:pt x="60096" y="530898"/>
                  </a:lnTo>
                  <a:lnTo>
                    <a:pt x="70027" y="520192"/>
                  </a:lnTo>
                  <a:lnTo>
                    <a:pt x="75311" y="505968"/>
                  </a:lnTo>
                  <a:lnTo>
                    <a:pt x="75057" y="500126"/>
                  </a:lnTo>
                  <a:lnTo>
                    <a:pt x="74663" y="490842"/>
                  </a:lnTo>
                  <a:lnTo>
                    <a:pt x="68478" y="477621"/>
                  </a:lnTo>
                  <a:lnTo>
                    <a:pt x="57772" y="467690"/>
                  </a:lnTo>
                  <a:lnTo>
                    <a:pt x="43561" y="462407"/>
                  </a:lnTo>
                  <a:lnTo>
                    <a:pt x="42900" y="462445"/>
                  </a:lnTo>
                  <a:lnTo>
                    <a:pt x="48323" y="42926"/>
                  </a:lnTo>
                  <a:lnTo>
                    <a:pt x="793572" y="42926"/>
                  </a:lnTo>
                  <a:lnTo>
                    <a:pt x="795604" y="52959"/>
                  </a:lnTo>
                  <a:lnTo>
                    <a:pt x="803795" y="65062"/>
                  </a:lnTo>
                  <a:lnTo>
                    <a:pt x="815911" y="73215"/>
                  </a:lnTo>
                  <a:lnTo>
                    <a:pt x="830707" y="76200"/>
                  </a:lnTo>
                  <a:lnTo>
                    <a:pt x="845553" y="73215"/>
                  </a:lnTo>
                  <a:lnTo>
                    <a:pt x="857656" y="65062"/>
                  </a:lnTo>
                  <a:lnTo>
                    <a:pt x="865809" y="52959"/>
                  </a:lnTo>
                  <a:lnTo>
                    <a:pt x="867829" y="42926"/>
                  </a:lnTo>
                  <a:lnTo>
                    <a:pt x="868807" y="38100"/>
                  </a:lnTo>
                  <a:close/>
                </a:path>
                <a:path w="3923665" h="1639570">
                  <a:moveTo>
                    <a:pt x="3256953" y="1184173"/>
                  </a:moveTo>
                  <a:lnTo>
                    <a:pt x="3256559" y="1180973"/>
                  </a:lnTo>
                  <a:lnTo>
                    <a:pt x="3255137" y="1169162"/>
                  </a:lnTo>
                  <a:lnTo>
                    <a:pt x="3247631" y="1156055"/>
                  </a:lnTo>
                  <a:lnTo>
                    <a:pt x="3236061" y="1147152"/>
                  </a:lnTo>
                  <a:lnTo>
                    <a:pt x="3222002" y="1143215"/>
                  </a:lnTo>
                  <a:lnTo>
                    <a:pt x="3207004" y="1145032"/>
                  </a:lnTo>
                  <a:lnTo>
                    <a:pt x="3193885" y="1152537"/>
                  </a:lnTo>
                  <a:lnTo>
                    <a:pt x="3184982" y="1164107"/>
                  </a:lnTo>
                  <a:lnTo>
                    <a:pt x="3181045" y="1178166"/>
                  </a:lnTo>
                  <a:lnTo>
                    <a:pt x="3182874" y="1193165"/>
                  </a:lnTo>
                  <a:lnTo>
                    <a:pt x="3190367" y="1206284"/>
                  </a:lnTo>
                  <a:lnTo>
                    <a:pt x="3201936" y="1215186"/>
                  </a:lnTo>
                  <a:lnTo>
                    <a:pt x="3215309" y="1218933"/>
                  </a:lnTo>
                  <a:lnTo>
                    <a:pt x="3217557" y="1218933"/>
                  </a:lnTo>
                  <a:lnTo>
                    <a:pt x="3224834" y="1218933"/>
                  </a:lnTo>
                  <a:lnTo>
                    <a:pt x="3224809" y="1218057"/>
                  </a:lnTo>
                  <a:lnTo>
                    <a:pt x="3231007" y="1217295"/>
                  </a:lnTo>
                  <a:lnTo>
                    <a:pt x="3244113" y="1209802"/>
                  </a:lnTo>
                  <a:lnTo>
                    <a:pt x="3253016" y="1198232"/>
                  </a:lnTo>
                  <a:lnTo>
                    <a:pt x="3256953" y="1184173"/>
                  </a:lnTo>
                  <a:close/>
                </a:path>
                <a:path w="3923665" h="1639570">
                  <a:moveTo>
                    <a:pt x="3923627" y="1601216"/>
                  </a:moveTo>
                  <a:lnTo>
                    <a:pt x="3900347" y="1566240"/>
                  </a:lnTo>
                  <a:lnTo>
                    <a:pt x="3885565" y="1563243"/>
                  </a:lnTo>
                  <a:lnTo>
                    <a:pt x="3870706" y="1566240"/>
                  </a:lnTo>
                  <a:lnTo>
                    <a:pt x="3858603" y="1574393"/>
                  </a:lnTo>
                  <a:lnTo>
                    <a:pt x="3850449" y="1586496"/>
                  </a:lnTo>
                  <a:lnTo>
                    <a:pt x="3848430" y="1596517"/>
                  </a:lnTo>
                  <a:lnTo>
                    <a:pt x="3235566" y="1596517"/>
                  </a:lnTo>
                  <a:lnTo>
                    <a:pt x="3224847" y="1219123"/>
                  </a:lnTo>
                  <a:lnTo>
                    <a:pt x="3215995" y="1219123"/>
                  </a:lnTo>
                  <a:lnTo>
                    <a:pt x="3215309" y="1219123"/>
                  </a:lnTo>
                  <a:lnTo>
                    <a:pt x="3226181" y="1601470"/>
                  </a:lnTo>
                  <a:lnTo>
                    <a:pt x="3226308" y="1604010"/>
                  </a:lnTo>
                  <a:lnTo>
                    <a:pt x="3228467" y="1606042"/>
                  </a:lnTo>
                  <a:lnTo>
                    <a:pt x="3848404" y="1606042"/>
                  </a:lnTo>
                  <a:lnTo>
                    <a:pt x="3850449" y="1616202"/>
                  </a:lnTo>
                  <a:lnTo>
                    <a:pt x="3858603" y="1628305"/>
                  </a:lnTo>
                  <a:lnTo>
                    <a:pt x="3870706" y="1636458"/>
                  </a:lnTo>
                  <a:lnTo>
                    <a:pt x="3885565" y="1639443"/>
                  </a:lnTo>
                  <a:lnTo>
                    <a:pt x="3900347" y="1636458"/>
                  </a:lnTo>
                  <a:lnTo>
                    <a:pt x="3912463" y="1628305"/>
                  </a:lnTo>
                  <a:lnTo>
                    <a:pt x="3920655" y="1616202"/>
                  </a:lnTo>
                  <a:lnTo>
                    <a:pt x="3922712" y="1606042"/>
                  </a:lnTo>
                  <a:lnTo>
                    <a:pt x="3923627" y="1601470"/>
                  </a:lnTo>
                  <a:lnTo>
                    <a:pt x="3923627" y="1601216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57925" y="3590925"/>
              <a:ext cx="1085850" cy="600075"/>
            </a:xfrm>
            <a:custGeom>
              <a:avLst/>
              <a:gdLst/>
              <a:ahLst/>
              <a:cxnLst/>
              <a:rect l="l" t="t" r="r" b="b"/>
              <a:pathLst>
                <a:path w="1085850" h="600075">
                  <a:moveTo>
                    <a:pt x="1085850" y="549529"/>
                  </a:moveTo>
                  <a:lnTo>
                    <a:pt x="0" y="549529"/>
                  </a:lnTo>
                  <a:lnTo>
                    <a:pt x="0" y="578357"/>
                  </a:lnTo>
                  <a:lnTo>
                    <a:pt x="28194" y="600075"/>
                  </a:lnTo>
                  <a:lnTo>
                    <a:pt x="1057655" y="600075"/>
                  </a:lnTo>
                  <a:lnTo>
                    <a:pt x="1085850" y="578357"/>
                  </a:lnTo>
                  <a:lnTo>
                    <a:pt x="1085850" y="568579"/>
                  </a:lnTo>
                  <a:lnTo>
                    <a:pt x="485267" y="568579"/>
                  </a:lnTo>
                  <a:lnTo>
                    <a:pt x="485267" y="558164"/>
                  </a:lnTo>
                  <a:lnTo>
                    <a:pt x="1085850" y="558164"/>
                  </a:lnTo>
                  <a:lnTo>
                    <a:pt x="1085850" y="549529"/>
                  </a:lnTo>
                  <a:close/>
                </a:path>
                <a:path w="1085850" h="600075">
                  <a:moveTo>
                    <a:pt x="1085850" y="558164"/>
                  </a:moveTo>
                  <a:lnTo>
                    <a:pt x="600582" y="558164"/>
                  </a:lnTo>
                  <a:lnTo>
                    <a:pt x="600582" y="568579"/>
                  </a:lnTo>
                  <a:lnTo>
                    <a:pt x="1085850" y="568579"/>
                  </a:lnTo>
                  <a:lnTo>
                    <a:pt x="1085850" y="558164"/>
                  </a:lnTo>
                  <a:close/>
                </a:path>
                <a:path w="1085850" h="600075">
                  <a:moveTo>
                    <a:pt x="946023" y="0"/>
                  </a:moveTo>
                  <a:lnTo>
                    <a:pt x="139826" y="0"/>
                  </a:lnTo>
                  <a:lnTo>
                    <a:pt x="130504" y="1875"/>
                  </a:lnTo>
                  <a:lnTo>
                    <a:pt x="122872" y="7000"/>
                  </a:lnTo>
                  <a:lnTo>
                    <a:pt x="117717" y="14626"/>
                  </a:lnTo>
                  <a:lnTo>
                    <a:pt x="115824" y="24002"/>
                  </a:lnTo>
                  <a:lnTo>
                    <a:pt x="115824" y="549529"/>
                  </a:lnTo>
                  <a:lnTo>
                    <a:pt x="970026" y="549529"/>
                  </a:lnTo>
                  <a:lnTo>
                    <a:pt x="970026" y="506094"/>
                  </a:lnTo>
                  <a:lnTo>
                    <a:pt x="144779" y="506094"/>
                  </a:lnTo>
                  <a:lnTo>
                    <a:pt x="144779" y="28956"/>
                  </a:lnTo>
                  <a:lnTo>
                    <a:pt x="970026" y="28956"/>
                  </a:lnTo>
                  <a:lnTo>
                    <a:pt x="970026" y="24002"/>
                  </a:lnTo>
                  <a:lnTo>
                    <a:pt x="968132" y="14626"/>
                  </a:lnTo>
                  <a:lnTo>
                    <a:pt x="962977" y="7000"/>
                  </a:lnTo>
                  <a:lnTo>
                    <a:pt x="955345" y="1875"/>
                  </a:lnTo>
                  <a:lnTo>
                    <a:pt x="946023" y="0"/>
                  </a:lnTo>
                  <a:close/>
                </a:path>
                <a:path w="1085850" h="600075">
                  <a:moveTo>
                    <a:pt x="970026" y="28956"/>
                  </a:moveTo>
                  <a:lnTo>
                    <a:pt x="941070" y="28956"/>
                  </a:lnTo>
                  <a:lnTo>
                    <a:pt x="941070" y="506094"/>
                  </a:lnTo>
                  <a:lnTo>
                    <a:pt x="970026" y="506094"/>
                  </a:lnTo>
                  <a:lnTo>
                    <a:pt x="970026" y="28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48987" y="3449320"/>
              <a:ext cx="789940" cy="875030"/>
            </a:xfrm>
            <a:custGeom>
              <a:avLst/>
              <a:gdLst/>
              <a:ahLst/>
              <a:cxnLst/>
              <a:rect l="l" t="t" r="r" b="b"/>
              <a:pathLst>
                <a:path w="789939" h="875029">
                  <a:moveTo>
                    <a:pt x="673714" y="749299"/>
                  </a:moveTo>
                  <a:lnTo>
                    <a:pt x="251967" y="749299"/>
                  </a:lnTo>
                  <a:lnTo>
                    <a:pt x="280415" y="875029"/>
                  </a:lnTo>
                  <a:lnTo>
                    <a:pt x="701293" y="871219"/>
                  </a:lnTo>
                  <a:lnTo>
                    <a:pt x="683749" y="801369"/>
                  </a:lnTo>
                  <a:lnTo>
                    <a:pt x="673714" y="749299"/>
                  </a:lnTo>
                  <a:close/>
                </a:path>
                <a:path w="789939" h="875029">
                  <a:moveTo>
                    <a:pt x="441198" y="0"/>
                  </a:moveTo>
                  <a:lnTo>
                    <a:pt x="377808" y="1269"/>
                  </a:lnTo>
                  <a:lnTo>
                    <a:pt x="320675" y="8889"/>
                  </a:lnTo>
                  <a:lnTo>
                    <a:pt x="269756" y="21589"/>
                  </a:lnTo>
                  <a:lnTo>
                    <a:pt x="225012" y="40639"/>
                  </a:lnTo>
                  <a:lnTo>
                    <a:pt x="186399" y="66039"/>
                  </a:lnTo>
                  <a:lnTo>
                    <a:pt x="153876" y="96519"/>
                  </a:lnTo>
                  <a:lnTo>
                    <a:pt x="127401" y="133350"/>
                  </a:lnTo>
                  <a:lnTo>
                    <a:pt x="106934" y="175259"/>
                  </a:lnTo>
                  <a:lnTo>
                    <a:pt x="94376" y="237489"/>
                  </a:lnTo>
                  <a:lnTo>
                    <a:pt x="92487" y="283209"/>
                  </a:lnTo>
                  <a:lnTo>
                    <a:pt x="88931" y="318769"/>
                  </a:lnTo>
                  <a:lnTo>
                    <a:pt x="71374" y="351789"/>
                  </a:lnTo>
                  <a:lnTo>
                    <a:pt x="43844" y="384809"/>
                  </a:lnTo>
                  <a:lnTo>
                    <a:pt x="19446" y="412749"/>
                  </a:lnTo>
                  <a:lnTo>
                    <a:pt x="3169" y="436879"/>
                  </a:lnTo>
                  <a:lnTo>
                    <a:pt x="28448" y="478789"/>
                  </a:lnTo>
                  <a:lnTo>
                    <a:pt x="67563" y="494029"/>
                  </a:lnTo>
                  <a:lnTo>
                    <a:pt x="58094" y="510539"/>
                  </a:lnTo>
                  <a:lnTo>
                    <a:pt x="46577" y="527049"/>
                  </a:lnTo>
                  <a:lnTo>
                    <a:pt x="39203" y="542289"/>
                  </a:lnTo>
                  <a:lnTo>
                    <a:pt x="42163" y="554989"/>
                  </a:lnTo>
                  <a:lnTo>
                    <a:pt x="70485" y="575309"/>
                  </a:lnTo>
                  <a:lnTo>
                    <a:pt x="63170" y="581659"/>
                  </a:lnTo>
                  <a:lnTo>
                    <a:pt x="54832" y="586739"/>
                  </a:lnTo>
                  <a:lnTo>
                    <a:pt x="48446" y="593089"/>
                  </a:lnTo>
                  <a:lnTo>
                    <a:pt x="46989" y="603249"/>
                  </a:lnTo>
                  <a:lnTo>
                    <a:pt x="54721" y="615949"/>
                  </a:lnTo>
                  <a:lnTo>
                    <a:pt x="65500" y="624839"/>
                  </a:lnTo>
                  <a:lnTo>
                    <a:pt x="74136" y="632459"/>
                  </a:lnTo>
                  <a:lnTo>
                    <a:pt x="75437" y="641349"/>
                  </a:lnTo>
                  <a:lnTo>
                    <a:pt x="64752" y="670559"/>
                  </a:lnTo>
                  <a:lnTo>
                    <a:pt x="59102" y="698499"/>
                  </a:lnTo>
                  <a:lnTo>
                    <a:pt x="59239" y="722629"/>
                  </a:lnTo>
                  <a:lnTo>
                    <a:pt x="65912" y="739139"/>
                  </a:lnTo>
                  <a:lnTo>
                    <a:pt x="96091" y="755649"/>
                  </a:lnTo>
                  <a:lnTo>
                    <a:pt x="141128" y="763269"/>
                  </a:lnTo>
                  <a:lnTo>
                    <a:pt x="195072" y="761999"/>
                  </a:lnTo>
                  <a:lnTo>
                    <a:pt x="251967" y="749299"/>
                  </a:lnTo>
                  <a:lnTo>
                    <a:pt x="673714" y="749299"/>
                  </a:lnTo>
                  <a:lnTo>
                    <a:pt x="672000" y="740409"/>
                  </a:lnTo>
                  <a:lnTo>
                    <a:pt x="665936" y="689609"/>
                  </a:lnTo>
                  <a:lnTo>
                    <a:pt x="665448" y="645159"/>
                  </a:lnTo>
                  <a:lnTo>
                    <a:pt x="670424" y="607059"/>
                  </a:lnTo>
                  <a:lnTo>
                    <a:pt x="680755" y="575309"/>
                  </a:lnTo>
                  <a:lnTo>
                    <a:pt x="696331" y="547369"/>
                  </a:lnTo>
                  <a:lnTo>
                    <a:pt x="717041" y="523239"/>
                  </a:lnTo>
                  <a:lnTo>
                    <a:pt x="742234" y="487679"/>
                  </a:lnTo>
                  <a:lnTo>
                    <a:pt x="516169" y="487679"/>
                  </a:lnTo>
                  <a:lnTo>
                    <a:pt x="497443" y="482599"/>
                  </a:lnTo>
                  <a:lnTo>
                    <a:pt x="481740" y="472439"/>
                  </a:lnTo>
                  <a:lnTo>
                    <a:pt x="473316" y="459739"/>
                  </a:lnTo>
                  <a:lnTo>
                    <a:pt x="431184" y="459739"/>
                  </a:lnTo>
                  <a:lnTo>
                    <a:pt x="410463" y="453389"/>
                  </a:lnTo>
                  <a:lnTo>
                    <a:pt x="393743" y="439419"/>
                  </a:lnTo>
                  <a:lnTo>
                    <a:pt x="383286" y="419099"/>
                  </a:lnTo>
                  <a:lnTo>
                    <a:pt x="382113" y="403859"/>
                  </a:lnTo>
                  <a:lnTo>
                    <a:pt x="378840" y="403859"/>
                  </a:lnTo>
                  <a:lnTo>
                    <a:pt x="378333" y="402589"/>
                  </a:lnTo>
                  <a:lnTo>
                    <a:pt x="359697" y="402589"/>
                  </a:lnTo>
                  <a:lnTo>
                    <a:pt x="342788" y="394969"/>
                  </a:lnTo>
                  <a:lnTo>
                    <a:pt x="329237" y="383539"/>
                  </a:lnTo>
                  <a:lnTo>
                    <a:pt x="320675" y="365759"/>
                  </a:lnTo>
                  <a:lnTo>
                    <a:pt x="319277" y="349249"/>
                  </a:lnTo>
                  <a:lnTo>
                    <a:pt x="301676" y="345439"/>
                  </a:lnTo>
                  <a:lnTo>
                    <a:pt x="286099" y="336549"/>
                  </a:lnTo>
                  <a:lnTo>
                    <a:pt x="273522" y="322579"/>
                  </a:lnTo>
                  <a:lnTo>
                    <a:pt x="264922" y="306069"/>
                  </a:lnTo>
                  <a:lnTo>
                    <a:pt x="265297" y="302259"/>
                  </a:lnTo>
                  <a:lnTo>
                    <a:pt x="245911" y="302259"/>
                  </a:lnTo>
                  <a:lnTo>
                    <a:pt x="197534" y="273049"/>
                  </a:lnTo>
                  <a:lnTo>
                    <a:pt x="184886" y="219709"/>
                  </a:lnTo>
                  <a:lnTo>
                    <a:pt x="194945" y="191769"/>
                  </a:lnTo>
                  <a:lnTo>
                    <a:pt x="199136" y="185419"/>
                  </a:lnTo>
                  <a:lnTo>
                    <a:pt x="204215" y="179069"/>
                  </a:lnTo>
                  <a:lnTo>
                    <a:pt x="210185" y="175259"/>
                  </a:lnTo>
                  <a:lnTo>
                    <a:pt x="204888" y="162559"/>
                  </a:lnTo>
                  <a:lnTo>
                    <a:pt x="202771" y="148589"/>
                  </a:lnTo>
                  <a:lnTo>
                    <a:pt x="204487" y="134619"/>
                  </a:lnTo>
                  <a:lnTo>
                    <a:pt x="210692" y="120650"/>
                  </a:lnTo>
                  <a:lnTo>
                    <a:pt x="224176" y="105409"/>
                  </a:lnTo>
                  <a:lnTo>
                    <a:pt x="241315" y="96519"/>
                  </a:lnTo>
                  <a:lnTo>
                    <a:pt x="260288" y="93979"/>
                  </a:lnTo>
                  <a:lnTo>
                    <a:pt x="287823" y="93979"/>
                  </a:lnTo>
                  <a:lnTo>
                    <a:pt x="288163" y="90169"/>
                  </a:lnTo>
                  <a:lnTo>
                    <a:pt x="288163" y="88900"/>
                  </a:lnTo>
                  <a:lnTo>
                    <a:pt x="289051" y="86359"/>
                  </a:lnTo>
                  <a:lnTo>
                    <a:pt x="290067" y="85089"/>
                  </a:lnTo>
                  <a:lnTo>
                    <a:pt x="305486" y="68579"/>
                  </a:lnTo>
                  <a:lnTo>
                    <a:pt x="325310" y="59689"/>
                  </a:lnTo>
                  <a:lnTo>
                    <a:pt x="347039" y="58419"/>
                  </a:lnTo>
                  <a:lnTo>
                    <a:pt x="409979" y="58419"/>
                  </a:lnTo>
                  <a:lnTo>
                    <a:pt x="414400" y="57150"/>
                  </a:lnTo>
                  <a:lnTo>
                    <a:pt x="423576" y="55879"/>
                  </a:lnTo>
                  <a:lnTo>
                    <a:pt x="624914" y="55879"/>
                  </a:lnTo>
                  <a:lnTo>
                    <a:pt x="600198" y="40639"/>
                  </a:lnTo>
                  <a:lnTo>
                    <a:pt x="562922" y="24129"/>
                  </a:lnTo>
                  <a:lnTo>
                    <a:pt x="523751" y="11429"/>
                  </a:lnTo>
                  <a:lnTo>
                    <a:pt x="483053" y="2539"/>
                  </a:lnTo>
                  <a:lnTo>
                    <a:pt x="441198" y="0"/>
                  </a:lnTo>
                  <a:close/>
                </a:path>
                <a:path w="789939" h="875029">
                  <a:moveTo>
                    <a:pt x="569722" y="454659"/>
                  </a:moveTo>
                  <a:lnTo>
                    <a:pt x="536193" y="485139"/>
                  </a:lnTo>
                  <a:lnTo>
                    <a:pt x="516169" y="487679"/>
                  </a:lnTo>
                  <a:lnTo>
                    <a:pt x="742234" y="487679"/>
                  </a:lnTo>
                  <a:lnTo>
                    <a:pt x="744933" y="483869"/>
                  </a:lnTo>
                  <a:lnTo>
                    <a:pt x="758382" y="458469"/>
                  </a:lnTo>
                  <a:lnTo>
                    <a:pt x="585751" y="458469"/>
                  </a:lnTo>
                  <a:lnTo>
                    <a:pt x="569722" y="454659"/>
                  </a:lnTo>
                  <a:close/>
                </a:path>
                <a:path w="789939" h="875029">
                  <a:moveTo>
                    <a:pt x="496447" y="382269"/>
                  </a:moveTo>
                  <a:lnTo>
                    <a:pt x="488823" y="382269"/>
                  </a:lnTo>
                  <a:lnTo>
                    <a:pt x="492067" y="401319"/>
                  </a:lnTo>
                  <a:lnTo>
                    <a:pt x="487632" y="421639"/>
                  </a:lnTo>
                  <a:lnTo>
                    <a:pt x="476267" y="439419"/>
                  </a:lnTo>
                  <a:lnTo>
                    <a:pt x="458724" y="455929"/>
                  </a:lnTo>
                  <a:lnTo>
                    <a:pt x="457326" y="457199"/>
                  </a:lnTo>
                  <a:lnTo>
                    <a:pt x="455422" y="458469"/>
                  </a:lnTo>
                  <a:lnTo>
                    <a:pt x="453643" y="458469"/>
                  </a:lnTo>
                  <a:lnTo>
                    <a:pt x="431184" y="459739"/>
                  </a:lnTo>
                  <a:lnTo>
                    <a:pt x="473316" y="459739"/>
                  </a:lnTo>
                  <a:lnTo>
                    <a:pt x="470788" y="455929"/>
                  </a:lnTo>
                  <a:lnTo>
                    <a:pt x="487114" y="438149"/>
                  </a:lnTo>
                  <a:lnTo>
                    <a:pt x="496998" y="417829"/>
                  </a:lnTo>
                  <a:lnTo>
                    <a:pt x="499810" y="396239"/>
                  </a:lnTo>
                  <a:lnTo>
                    <a:pt x="496447" y="382269"/>
                  </a:lnTo>
                  <a:close/>
                </a:path>
                <a:path w="789939" h="875029">
                  <a:moveTo>
                    <a:pt x="632078" y="447039"/>
                  </a:moveTo>
                  <a:lnTo>
                    <a:pt x="617763" y="454659"/>
                  </a:lnTo>
                  <a:lnTo>
                    <a:pt x="602043" y="458469"/>
                  </a:lnTo>
                  <a:lnTo>
                    <a:pt x="758382" y="458469"/>
                  </a:lnTo>
                  <a:lnTo>
                    <a:pt x="762416" y="450849"/>
                  </a:lnTo>
                  <a:lnTo>
                    <a:pt x="640968" y="450849"/>
                  </a:lnTo>
                  <a:lnTo>
                    <a:pt x="632078" y="447039"/>
                  </a:lnTo>
                  <a:close/>
                </a:path>
                <a:path w="789939" h="875029">
                  <a:moveTo>
                    <a:pt x="787291" y="367029"/>
                  </a:moveTo>
                  <a:lnTo>
                    <a:pt x="703579" y="367029"/>
                  </a:lnTo>
                  <a:lnTo>
                    <a:pt x="710436" y="380999"/>
                  </a:lnTo>
                  <a:lnTo>
                    <a:pt x="712993" y="396239"/>
                  </a:lnTo>
                  <a:lnTo>
                    <a:pt x="692904" y="439419"/>
                  </a:lnTo>
                  <a:lnTo>
                    <a:pt x="640968" y="450849"/>
                  </a:lnTo>
                  <a:lnTo>
                    <a:pt x="762416" y="450849"/>
                  </a:lnTo>
                  <a:lnTo>
                    <a:pt x="765778" y="444499"/>
                  </a:lnTo>
                  <a:lnTo>
                    <a:pt x="779944" y="403859"/>
                  </a:lnTo>
                  <a:lnTo>
                    <a:pt x="787291" y="367029"/>
                  </a:lnTo>
                  <a:close/>
                </a:path>
                <a:path w="789939" h="875029">
                  <a:moveTo>
                    <a:pt x="382015" y="402589"/>
                  </a:moveTo>
                  <a:lnTo>
                    <a:pt x="378840" y="403859"/>
                  </a:lnTo>
                  <a:lnTo>
                    <a:pt x="382113" y="403859"/>
                  </a:lnTo>
                  <a:lnTo>
                    <a:pt x="382015" y="402589"/>
                  </a:lnTo>
                  <a:close/>
                </a:path>
                <a:path w="789939" h="875029">
                  <a:moveTo>
                    <a:pt x="501776" y="304799"/>
                  </a:moveTo>
                  <a:lnTo>
                    <a:pt x="495300" y="308609"/>
                  </a:lnTo>
                  <a:lnTo>
                    <a:pt x="501574" y="322579"/>
                  </a:lnTo>
                  <a:lnTo>
                    <a:pt x="503110" y="339089"/>
                  </a:lnTo>
                  <a:lnTo>
                    <a:pt x="481262" y="379729"/>
                  </a:lnTo>
                  <a:lnTo>
                    <a:pt x="452854" y="391159"/>
                  </a:lnTo>
                  <a:lnTo>
                    <a:pt x="437007" y="391159"/>
                  </a:lnTo>
                  <a:lnTo>
                    <a:pt x="435863" y="398779"/>
                  </a:lnTo>
                  <a:lnTo>
                    <a:pt x="450353" y="398779"/>
                  </a:lnTo>
                  <a:lnTo>
                    <a:pt x="464343" y="396239"/>
                  </a:lnTo>
                  <a:lnTo>
                    <a:pt x="477333" y="391159"/>
                  </a:lnTo>
                  <a:lnTo>
                    <a:pt x="488823" y="382269"/>
                  </a:lnTo>
                  <a:lnTo>
                    <a:pt x="496447" y="382269"/>
                  </a:lnTo>
                  <a:lnTo>
                    <a:pt x="494918" y="375919"/>
                  </a:lnTo>
                  <a:lnTo>
                    <a:pt x="498348" y="373379"/>
                  </a:lnTo>
                  <a:lnTo>
                    <a:pt x="507081" y="356869"/>
                  </a:lnTo>
                  <a:lnTo>
                    <a:pt x="510587" y="339089"/>
                  </a:lnTo>
                  <a:lnTo>
                    <a:pt x="508831" y="321309"/>
                  </a:lnTo>
                  <a:lnTo>
                    <a:pt x="501776" y="304799"/>
                  </a:lnTo>
                  <a:close/>
                </a:path>
                <a:path w="789939" h="875029">
                  <a:moveTo>
                    <a:pt x="783679" y="275589"/>
                  </a:moveTo>
                  <a:lnTo>
                    <a:pt x="699770" y="275589"/>
                  </a:lnTo>
                  <a:lnTo>
                    <a:pt x="709308" y="289559"/>
                  </a:lnTo>
                  <a:lnTo>
                    <a:pt x="714930" y="304799"/>
                  </a:lnTo>
                  <a:lnTo>
                    <a:pt x="703149" y="356869"/>
                  </a:lnTo>
                  <a:lnTo>
                    <a:pt x="656589" y="382269"/>
                  </a:lnTo>
                  <a:lnTo>
                    <a:pt x="656971" y="391159"/>
                  </a:lnTo>
                  <a:lnTo>
                    <a:pt x="669647" y="388619"/>
                  </a:lnTo>
                  <a:lnTo>
                    <a:pt x="681894" y="384809"/>
                  </a:lnTo>
                  <a:lnTo>
                    <a:pt x="693332" y="377189"/>
                  </a:lnTo>
                  <a:lnTo>
                    <a:pt x="703579" y="367029"/>
                  </a:lnTo>
                  <a:lnTo>
                    <a:pt x="787291" y="367029"/>
                  </a:lnTo>
                  <a:lnTo>
                    <a:pt x="787798" y="364489"/>
                  </a:lnTo>
                  <a:lnTo>
                    <a:pt x="789709" y="325119"/>
                  </a:lnTo>
                  <a:lnTo>
                    <a:pt x="786045" y="285749"/>
                  </a:lnTo>
                  <a:lnTo>
                    <a:pt x="783679" y="275589"/>
                  </a:lnTo>
                  <a:close/>
                </a:path>
                <a:path w="789939" h="875029">
                  <a:moveTo>
                    <a:pt x="274574" y="243839"/>
                  </a:moveTo>
                  <a:lnTo>
                    <a:pt x="267450" y="257809"/>
                  </a:lnTo>
                  <a:lnTo>
                    <a:pt x="261874" y="271779"/>
                  </a:lnTo>
                  <a:lnTo>
                    <a:pt x="257821" y="287019"/>
                  </a:lnTo>
                  <a:lnTo>
                    <a:pt x="255270" y="302259"/>
                  </a:lnTo>
                  <a:lnTo>
                    <a:pt x="265297" y="302259"/>
                  </a:lnTo>
                  <a:lnTo>
                    <a:pt x="266424" y="290829"/>
                  </a:lnTo>
                  <a:lnTo>
                    <a:pt x="269890" y="276859"/>
                  </a:lnTo>
                  <a:lnTo>
                    <a:pt x="275191" y="261619"/>
                  </a:lnTo>
                  <a:lnTo>
                    <a:pt x="282193" y="247649"/>
                  </a:lnTo>
                  <a:lnTo>
                    <a:pt x="274574" y="243839"/>
                  </a:lnTo>
                  <a:close/>
                </a:path>
                <a:path w="789939" h="875029">
                  <a:moveTo>
                    <a:pt x="762791" y="209549"/>
                  </a:moveTo>
                  <a:lnTo>
                    <a:pt x="643382" y="209549"/>
                  </a:lnTo>
                  <a:lnTo>
                    <a:pt x="651001" y="210819"/>
                  </a:lnTo>
                  <a:lnTo>
                    <a:pt x="658367" y="213359"/>
                  </a:lnTo>
                  <a:lnTo>
                    <a:pt x="687117" y="240029"/>
                  </a:lnTo>
                  <a:lnTo>
                    <a:pt x="695198" y="269239"/>
                  </a:lnTo>
                  <a:lnTo>
                    <a:pt x="694182" y="271779"/>
                  </a:lnTo>
                  <a:lnTo>
                    <a:pt x="683506" y="283209"/>
                  </a:lnTo>
                  <a:lnTo>
                    <a:pt x="670306" y="290829"/>
                  </a:lnTo>
                  <a:lnTo>
                    <a:pt x="655391" y="294639"/>
                  </a:lnTo>
                  <a:lnTo>
                    <a:pt x="639572" y="294639"/>
                  </a:lnTo>
                  <a:lnTo>
                    <a:pt x="638555" y="302259"/>
                  </a:lnTo>
                  <a:lnTo>
                    <a:pt x="656318" y="302259"/>
                  </a:lnTo>
                  <a:lnTo>
                    <a:pt x="673020" y="297179"/>
                  </a:lnTo>
                  <a:lnTo>
                    <a:pt x="687794" y="288289"/>
                  </a:lnTo>
                  <a:lnTo>
                    <a:pt x="699770" y="275589"/>
                  </a:lnTo>
                  <a:lnTo>
                    <a:pt x="783679" y="275589"/>
                  </a:lnTo>
                  <a:lnTo>
                    <a:pt x="777174" y="247649"/>
                  </a:lnTo>
                  <a:lnTo>
                    <a:pt x="763464" y="210819"/>
                  </a:lnTo>
                  <a:lnTo>
                    <a:pt x="762791" y="209549"/>
                  </a:lnTo>
                  <a:close/>
                </a:path>
                <a:path w="789939" h="875029">
                  <a:moveTo>
                    <a:pt x="432986" y="243839"/>
                  </a:moveTo>
                  <a:lnTo>
                    <a:pt x="382524" y="267969"/>
                  </a:lnTo>
                  <a:lnTo>
                    <a:pt x="370839" y="297179"/>
                  </a:lnTo>
                  <a:lnTo>
                    <a:pt x="378333" y="298449"/>
                  </a:lnTo>
                  <a:lnTo>
                    <a:pt x="382557" y="283209"/>
                  </a:lnTo>
                  <a:lnTo>
                    <a:pt x="390985" y="269239"/>
                  </a:lnTo>
                  <a:lnTo>
                    <a:pt x="402961" y="259079"/>
                  </a:lnTo>
                  <a:lnTo>
                    <a:pt x="417829" y="252729"/>
                  </a:lnTo>
                  <a:lnTo>
                    <a:pt x="433169" y="251459"/>
                  </a:lnTo>
                  <a:lnTo>
                    <a:pt x="463083" y="251459"/>
                  </a:lnTo>
                  <a:lnTo>
                    <a:pt x="450214" y="246379"/>
                  </a:lnTo>
                  <a:lnTo>
                    <a:pt x="432986" y="243839"/>
                  </a:lnTo>
                  <a:close/>
                </a:path>
                <a:path w="789939" h="875029">
                  <a:moveTo>
                    <a:pt x="531113" y="212089"/>
                  </a:moveTo>
                  <a:lnTo>
                    <a:pt x="530987" y="219709"/>
                  </a:lnTo>
                  <a:lnTo>
                    <a:pt x="540609" y="220979"/>
                  </a:lnTo>
                  <a:lnTo>
                    <a:pt x="549386" y="224789"/>
                  </a:lnTo>
                  <a:lnTo>
                    <a:pt x="556900" y="229869"/>
                  </a:lnTo>
                  <a:lnTo>
                    <a:pt x="562737" y="237489"/>
                  </a:lnTo>
                  <a:lnTo>
                    <a:pt x="565276" y="241299"/>
                  </a:lnTo>
                  <a:lnTo>
                    <a:pt x="566801" y="246379"/>
                  </a:lnTo>
                  <a:lnTo>
                    <a:pt x="566165" y="251459"/>
                  </a:lnTo>
                  <a:lnTo>
                    <a:pt x="564261" y="257809"/>
                  </a:lnTo>
                  <a:lnTo>
                    <a:pt x="567563" y="257809"/>
                  </a:lnTo>
                  <a:lnTo>
                    <a:pt x="537908" y="290829"/>
                  </a:lnTo>
                  <a:lnTo>
                    <a:pt x="528192" y="290829"/>
                  </a:lnTo>
                  <a:lnTo>
                    <a:pt x="527812" y="298449"/>
                  </a:lnTo>
                  <a:lnTo>
                    <a:pt x="567436" y="279399"/>
                  </a:lnTo>
                  <a:lnTo>
                    <a:pt x="574548" y="259079"/>
                  </a:lnTo>
                  <a:lnTo>
                    <a:pt x="594840" y="256539"/>
                  </a:lnTo>
                  <a:lnTo>
                    <a:pt x="608535" y="250189"/>
                  </a:lnTo>
                  <a:lnTo>
                    <a:pt x="574293" y="250189"/>
                  </a:lnTo>
                  <a:lnTo>
                    <a:pt x="574039" y="245109"/>
                  </a:lnTo>
                  <a:lnTo>
                    <a:pt x="542674" y="214629"/>
                  </a:lnTo>
                  <a:lnTo>
                    <a:pt x="531113" y="212089"/>
                  </a:lnTo>
                  <a:close/>
                </a:path>
                <a:path w="789939" h="875029">
                  <a:moveTo>
                    <a:pt x="463083" y="251459"/>
                  </a:moveTo>
                  <a:lnTo>
                    <a:pt x="433169" y="251459"/>
                  </a:lnTo>
                  <a:lnTo>
                    <a:pt x="448341" y="253999"/>
                  </a:lnTo>
                  <a:lnTo>
                    <a:pt x="462514" y="259079"/>
                  </a:lnTo>
                  <a:lnTo>
                    <a:pt x="474852" y="269239"/>
                  </a:lnTo>
                  <a:lnTo>
                    <a:pt x="480313" y="264159"/>
                  </a:lnTo>
                  <a:lnTo>
                    <a:pt x="466300" y="252729"/>
                  </a:lnTo>
                  <a:lnTo>
                    <a:pt x="463083" y="251459"/>
                  </a:lnTo>
                  <a:close/>
                </a:path>
                <a:path w="789939" h="875029">
                  <a:moveTo>
                    <a:pt x="445135" y="176529"/>
                  </a:moveTo>
                  <a:lnTo>
                    <a:pt x="436300" y="176529"/>
                  </a:lnTo>
                  <a:lnTo>
                    <a:pt x="427609" y="177799"/>
                  </a:lnTo>
                  <a:lnTo>
                    <a:pt x="384683" y="207009"/>
                  </a:lnTo>
                  <a:lnTo>
                    <a:pt x="376158" y="232409"/>
                  </a:lnTo>
                  <a:lnTo>
                    <a:pt x="376235" y="246379"/>
                  </a:lnTo>
                  <a:lnTo>
                    <a:pt x="379349" y="259079"/>
                  </a:lnTo>
                  <a:lnTo>
                    <a:pt x="386588" y="257809"/>
                  </a:lnTo>
                  <a:lnTo>
                    <a:pt x="383375" y="241299"/>
                  </a:lnTo>
                  <a:lnTo>
                    <a:pt x="384984" y="226059"/>
                  </a:lnTo>
                  <a:lnTo>
                    <a:pt x="414508" y="190499"/>
                  </a:lnTo>
                  <a:lnTo>
                    <a:pt x="444615" y="184149"/>
                  </a:lnTo>
                  <a:lnTo>
                    <a:pt x="461391" y="184149"/>
                  </a:lnTo>
                  <a:lnTo>
                    <a:pt x="462661" y="180339"/>
                  </a:lnTo>
                  <a:lnTo>
                    <a:pt x="453969" y="177799"/>
                  </a:lnTo>
                  <a:lnTo>
                    <a:pt x="445135" y="176529"/>
                  </a:lnTo>
                  <a:close/>
                </a:path>
                <a:path w="789939" h="875029">
                  <a:moveTo>
                    <a:pt x="703486" y="120650"/>
                  </a:moveTo>
                  <a:lnTo>
                    <a:pt x="582152" y="120650"/>
                  </a:lnTo>
                  <a:lnTo>
                    <a:pt x="590772" y="121919"/>
                  </a:lnTo>
                  <a:lnTo>
                    <a:pt x="599249" y="124459"/>
                  </a:lnTo>
                  <a:lnTo>
                    <a:pt x="607440" y="129539"/>
                  </a:lnTo>
                  <a:lnTo>
                    <a:pt x="624623" y="144779"/>
                  </a:lnTo>
                  <a:lnTo>
                    <a:pt x="635269" y="163829"/>
                  </a:lnTo>
                  <a:lnTo>
                    <a:pt x="638891" y="185419"/>
                  </a:lnTo>
                  <a:lnTo>
                    <a:pt x="635000" y="208279"/>
                  </a:lnTo>
                  <a:lnTo>
                    <a:pt x="623710" y="227329"/>
                  </a:lnTo>
                  <a:lnTo>
                    <a:pt x="608980" y="241299"/>
                  </a:lnTo>
                  <a:lnTo>
                    <a:pt x="592083" y="248919"/>
                  </a:lnTo>
                  <a:lnTo>
                    <a:pt x="574293" y="250189"/>
                  </a:lnTo>
                  <a:lnTo>
                    <a:pt x="608535" y="250189"/>
                  </a:lnTo>
                  <a:lnTo>
                    <a:pt x="614013" y="247649"/>
                  </a:lnTo>
                  <a:lnTo>
                    <a:pt x="630662" y="231139"/>
                  </a:lnTo>
                  <a:lnTo>
                    <a:pt x="643382" y="209549"/>
                  </a:lnTo>
                  <a:lnTo>
                    <a:pt x="762791" y="209549"/>
                  </a:lnTo>
                  <a:lnTo>
                    <a:pt x="745283" y="176529"/>
                  </a:lnTo>
                  <a:lnTo>
                    <a:pt x="723000" y="143509"/>
                  </a:lnTo>
                  <a:lnTo>
                    <a:pt x="703486" y="120650"/>
                  </a:lnTo>
                  <a:close/>
                </a:path>
                <a:path w="789939" h="875029">
                  <a:moveTo>
                    <a:pt x="461391" y="184149"/>
                  </a:moveTo>
                  <a:lnTo>
                    <a:pt x="444615" y="184149"/>
                  </a:lnTo>
                  <a:lnTo>
                    <a:pt x="460121" y="187959"/>
                  </a:lnTo>
                  <a:lnTo>
                    <a:pt x="461391" y="184149"/>
                  </a:lnTo>
                  <a:close/>
                </a:path>
                <a:path w="789939" h="875029">
                  <a:moveTo>
                    <a:pt x="287823" y="93979"/>
                  </a:moveTo>
                  <a:lnTo>
                    <a:pt x="260288" y="93979"/>
                  </a:lnTo>
                  <a:lnTo>
                    <a:pt x="279273" y="99059"/>
                  </a:lnTo>
                  <a:lnTo>
                    <a:pt x="279302" y="123189"/>
                  </a:lnTo>
                  <a:lnTo>
                    <a:pt x="285797" y="146050"/>
                  </a:lnTo>
                  <a:lnTo>
                    <a:pt x="298078" y="162559"/>
                  </a:lnTo>
                  <a:lnTo>
                    <a:pt x="315467" y="175259"/>
                  </a:lnTo>
                  <a:lnTo>
                    <a:pt x="318008" y="167639"/>
                  </a:lnTo>
                  <a:lnTo>
                    <a:pt x="301557" y="156209"/>
                  </a:lnTo>
                  <a:lnTo>
                    <a:pt x="290607" y="138429"/>
                  </a:lnTo>
                  <a:lnTo>
                    <a:pt x="285896" y="115569"/>
                  </a:lnTo>
                  <a:lnTo>
                    <a:pt x="287823" y="93979"/>
                  </a:lnTo>
                  <a:close/>
                </a:path>
                <a:path w="789939" h="875029">
                  <a:moveTo>
                    <a:pt x="635213" y="62229"/>
                  </a:moveTo>
                  <a:lnTo>
                    <a:pt x="498284" y="62229"/>
                  </a:lnTo>
                  <a:lnTo>
                    <a:pt x="517556" y="64769"/>
                  </a:lnTo>
                  <a:lnTo>
                    <a:pt x="536066" y="72389"/>
                  </a:lnTo>
                  <a:lnTo>
                    <a:pt x="562990" y="106679"/>
                  </a:lnTo>
                  <a:lnTo>
                    <a:pt x="566469" y="123189"/>
                  </a:lnTo>
                  <a:lnTo>
                    <a:pt x="565483" y="139700"/>
                  </a:lnTo>
                  <a:lnTo>
                    <a:pt x="560044" y="153669"/>
                  </a:lnTo>
                  <a:lnTo>
                    <a:pt x="550163" y="166369"/>
                  </a:lnTo>
                  <a:lnTo>
                    <a:pt x="554989" y="171449"/>
                  </a:lnTo>
                  <a:lnTo>
                    <a:pt x="564316" y="161289"/>
                  </a:lnTo>
                  <a:lnTo>
                    <a:pt x="570547" y="149859"/>
                  </a:lnTo>
                  <a:lnTo>
                    <a:pt x="573635" y="135889"/>
                  </a:lnTo>
                  <a:lnTo>
                    <a:pt x="573532" y="120650"/>
                  </a:lnTo>
                  <a:lnTo>
                    <a:pt x="703486" y="120650"/>
                  </a:lnTo>
                  <a:lnTo>
                    <a:pt x="696981" y="113029"/>
                  </a:lnTo>
                  <a:lnTo>
                    <a:pt x="667596" y="86359"/>
                  </a:lnTo>
                  <a:lnTo>
                    <a:pt x="635213" y="62229"/>
                  </a:lnTo>
                  <a:close/>
                </a:path>
                <a:path w="789939" h="875029">
                  <a:moveTo>
                    <a:pt x="409979" y="58419"/>
                  </a:moveTo>
                  <a:lnTo>
                    <a:pt x="347039" y="58419"/>
                  </a:lnTo>
                  <a:lnTo>
                    <a:pt x="368173" y="67309"/>
                  </a:lnTo>
                  <a:lnTo>
                    <a:pt x="380238" y="77469"/>
                  </a:lnTo>
                  <a:lnTo>
                    <a:pt x="382015" y="74929"/>
                  </a:lnTo>
                  <a:lnTo>
                    <a:pt x="384481" y="74929"/>
                  </a:lnTo>
                  <a:lnTo>
                    <a:pt x="389826" y="68579"/>
                  </a:lnTo>
                  <a:lnTo>
                    <a:pt x="397287" y="63500"/>
                  </a:lnTo>
                  <a:lnTo>
                    <a:pt x="405558" y="59689"/>
                  </a:lnTo>
                  <a:lnTo>
                    <a:pt x="409979" y="58419"/>
                  </a:lnTo>
                  <a:close/>
                </a:path>
                <a:path w="789939" h="875029">
                  <a:moveTo>
                    <a:pt x="384481" y="74929"/>
                  </a:moveTo>
                  <a:lnTo>
                    <a:pt x="382015" y="74929"/>
                  </a:lnTo>
                  <a:lnTo>
                    <a:pt x="383413" y="76200"/>
                  </a:lnTo>
                  <a:lnTo>
                    <a:pt x="384481" y="74929"/>
                  </a:lnTo>
                  <a:close/>
                </a:path>
                <a:path w="789939" h="875029">
                  <a:moveTo>
                    <a:pt x="624914" y="55879"/>
                  </a:moveTo>
                  <a:lnTo>
                    <a:pt x="423576" y="55879"/>
                  </a:lnTo>
                  <a:lnTo>
                    <a:pt x="432847" y="57150"/>
                  </a:lnTo>
                  <a:lnTo>
                    <a:pt x="441975" y="59689"/>
                  </a:lnTo>
                  <a:lnTo>
                    <a:pt x="450723" y="64769"/>
                  </a:lnTo>
                  <a:lnTo>
                    <a:pt x="462407" y="74929"/>
                  </a:lnTo>
                  <a:lnTo>
                    <a:pt x="479488" y="66039"/>
                  </a:lnTo>
                  <a:lnTo>
                    <a:pt x="498284" y="62229"/>
                  </a:lnTo>
                  <a:lnTo>
                    <a:pt x="635213" y="62229"/>
                  </a:lnTo>
                  <a:lnTo>
                    <a:pt x="624914" y="558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28327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1863</TotalTime>
  <Words>912</Words>
  <Application>Microsoft Macintosh PowerPoint</Application>
  <PresentationFormat>Widescreen</PresentationFormat>
  <Paragraphs>197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Arial,Sans-Serif</vt:lpstr>
      <vt:lpstr>Bookman Old Style</vt:lpstr>
      <vt:lpstr>Bookman Uralic</vt:lpstr>
      <vt:lpstr>Calibri</vt:lpstr>
      <vt:lpstr>Calibri Light</vt:lpstr>
      <vt:lpstr>Gothic Uralic</vt:lpstr>
      <vt:lpstr>Times New Roman</vt:lpstr>
      <vt:lpstr>Trebuchet MS</vt:lpstr>
      <vt:lpstr>office theme</vt:lpstr>
      <vt:lpstr>Office Theme</vt:lpstr>
      <vt:lpstr>TREASURETROVE: Money Control Milestone 3 – Advanced Prototype</vt:lpstr>
      <vt:lpstr>Background</vt:lpstr>
      <vt:lpstr>Overview</vt:lpstr>
      <vt:lpstr>Design Patterns Structural &amp; Behavioral</vt:lpstr>
      <vt:lpstr>Implementation</vt:lpstr>
      <vt:lpstr>Coding Conventions</vt:lpstr>
      <vt:lpstr>User Interface Design – Context of Use</vt:lpstr>
      <vt:lpstr>PowerPoint Presentation</vt:lpstr>
      <vt:lpstr>Updated Requirements</vt:lpstr>
      <vt:lpstr>Requirement Analysis - User Stories</vt:lpstr>
      <vt:lpstr>Updated Class Diagrams</vt:lpstr>
      <vt:lpstr>Updated Use Case Diagrams</vt:lpstr>
      <vt:lpstr>PowerPoint Presentation</vt:lpstr>
      <vt:lpstr>PowerPoint Presentation</vt:lpstr>
      <vt:lpstr>APPLICATION DEMONSTRATION…….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Microsoft Office User</cp:lastModifiedBy>
  <cp:revision>788</cp:revision>
  <dcterms:created xsi:type="dcterms:W3CDTF">2021-06-10T22:20:45Z</dcterms:created>
  <dcterms:modified xsi:type="dcterms:W3CDTF">2021-06-15T08:16:59Z</dcterms:modified>
</cp:coreProperties>
</file>